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4"/>
  </p:sldMasterIdLst>
  <p:notesMasterIdLst>
    <p:notesMasterId r:id="rId19"/>
  </p:notesMasterIdLst>
  <p:handoutMasterIdLst>
    <p:handoutMasterId r:id="rId20"/>
  </p:handoutMasterIdLst>
  <p:sldIdLst>
    <p:sldId id="499" r:id="rId5"/>
    <p:sldId id="538" r:id="rId6"/>
    <p:sldId id="540" r:id="rId7"/>
    <p:sldId id="519" r:id="rId8"/>
    <p:sldId id="553" r:id="rId9"/>
    <p:sldId id="543" r:id="rId10"/>
    <p:sldId id="544" r:id="rId11"/>
    <p:sldId id="545" r:id="rId12"/>
    <p:sldId id="548" r:id="rId13"/>
    <p:sldId id="549" r:id="rId14"/>
    <p:sldId id="415" r:id="rId15"/>
    <p:sldId id="517" r:id="rId16"/>
    <p:sldId id="562" r:id="rId17"/>
    <p:sldId id="516" r:id="rId18"/>
  </p:sldIdLst>
  <p:sldSz cx="12192000" cy="6858000"/>
  <p:notesSz cx="6858000" cy="9144000"/>
  <p:custDataLst>
    <p:tags r:id="rId21"/>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E76E061C-B008-1643-A2D5-EC62003345CF}">
          <p14:sldIdLst>
            <p14:sldId id="499"/>
            <p14:sldId id="538"/>
            <p14:sldId id="540"/>
            <p14:sldId id="519"/>
            <p14:sldId id="553"/>
            <p14:sldId id="543"/>
            <p14:sldId id="544"/>
            <p14:sldId id="545"/>
            <p14:sldId id="548"/>
            <p14:sldId id="549"/>
            <p14:sldId id="415"/>
            <p14:sldId id="517"/>
            <p14:sldId id="562"/>
            <p14:sldId id="516"/>
          </p14:sldIdLst>
        </p14:section>
      </p14:sectionLst>
    </p:ext>
    <p:ext uri="{EFAFB233-063F-42B5-8137-9DF3F51BA10A}">
      <p15:sldGuideLst xmlns:p15="http://schemas.microsoft.com/office/powerpoint/2012/main">
        <p15:guide id="1" orient="horz" pos="2160" userDrawn="1">
          <p15:clr>
            <a:srgbClr val="A4A3A4"/>
          </p15:clr>
        </p15:guide>
        <p15:guide id="2" pos="7378" userDrawn="1">
          <p15:clr>
            <a:srgbClr val="A4A3A4"/>
          </p15:clr>
        </p15:guide>
        <p15:guide id="3" orient="horz" pos="595" userDrawn="1">
          <p15:clr>
            <a:srgbClr val="A4A3A4"/>
          </p15:clr>
        </p15:guide>
        <p15:guide id="4" orient="horz" pos="845" userDrawn="1">
          <p15:clr>
            <a:srgbClr val="A4A3A4"/>
          </p15:clr>
        </p15:guide>
        <p15:guide id="5" pos="1391" userDrawn="1">
          <p15:clr>
            <a:srgbClr val="A4A3A4"/>
          </p15:clr>
        </p15:guide>
        <p15:guide id="6" pos="325" userDrawn="1">
          <p15:clr>
            <a:srgbClr val="A4A3A4"/>
          </p15:clr>
        </p15:guide>
        <p15:guide id="7" pos="3840" userDrawn="1">
          <p15:clr>
            <a:srgbClr val="A4A3A4"/>
          </p15:clr>
        </p15:guide>
        <p15:guide id="8" pos="6992" userDrawn="1">
          <p15:clr>
            <a:srgbClr val="A4A3A4"/>
          </p15:clr>
        </p15:guide>
        <p15:guide id="9" orient="horz" pos="4020" userDrawn="1">
          <p15:clr>
            <a:srgbClr val="A4A3A4"/>
          </p15:clr>
        </p15:guide>
        <p15:guide id="10" orient="horz" pos="1412" userDrawn="1">
          <p15:clr>
            <a:srgbClr val="A4A3A4"/>
          </p15:clr>
        </p15:guide>
        <p15:guide id="11" orient="horz" pos="2704"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lorian Stieler" initials="FS" lastIdx="4" clrIdx="0">
    <p:extLst>
      <p:ext uri="{19B8F6BF-5375-455C-9EA6-DF929625EA0E}">
        <p15:presenceInfo xmlns:p15="http://schemas.microsoft.com/office/powerpoint/2012/main" userId="S::hello@jfstieler.com::9a463ec6-1ad4-41e7-be00-5b01c710713a" providerId="AD"/>
      </p:ext>
    </p:extLst>
  </p:cmAuthor>
  <p:cmAuthor id="2" name="Elena Beletsioti (DE)" initials="E(" lastIdx="1" clrIdx="1">
    <p:extLst>
      <p:ext uri="{19B8F6BF-5375-455C-9EA6-DF929625EA0E}">
        <p15:presenceInfo xmlns:p15="http://schemas.microsoft.com/office/powerpoint/2012/main" userId="S::elena.beletsioti_pwc.com#ext#@stieler.onmicrosoft.com::900e5f2a-27cb-4205-9ffe-3ba15807a029" providerId="AD"/>
      </p:ext>
    </p:extLst>
  </p:cmAuthor>
  <p:cmAuthor id="3" name="Christoph Haß" initials="CH" lastIdx="3" clrIdx="2">
    <p:extLst>
      <p:ext uri="{19B8F6BF-5375-455C-9EA6-DF929625EA0E}">
        <p15:presenceInfo xmlns:p15="http://schemas.microsoft.com/office/powerpoint/2012/main" userId="Christoph Haß"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AF75"/>
    <a:srgbClr val="7BE2E2"/>
    <a:srgbClr val="C1F1F0"/>
    <a:srgbClr val="003A7E"/>
    <a:srgbClr val="E8E6E6"/>
    <a:srgbClr val="405052"/>
    <a:srgbClr val="ABE0E9"/>
    <a:srgbClr val="E1E5F5"/>
    <a:srgbClr val="BBE0E3"/>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5758FB7-9AC5-4552-8A53-C91805E547FA}" styleName="Designformatvorlage 1 - Akz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84E427A-3D55-4303-BF80-6455036E1DE7}" styleName="Designformatvorlage 1 - Akz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08FB837D-C827-4EFA-A057-4D05807E0F7C}" styleName="Designformatvorlage 1 - Akz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0A1B5D5-9B99-4C35-A422-299274C87663}" styleName="Mittlere Formatvorlage 1 - Akz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2C8C85-51F0-491E-9774-3900AFEF0FD7}" styleName="Helle Formatvorlage 2 - Akz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93296810-A885-4BE3-A3E7-6D5BEEA58F35}" styleName="Mittlere Formatvorlage 2 - Akz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551"/>
    <p:restoredTop sz="82675" autoAdjust="0"/>
  </p:normalViewPr>
  <p:slideViewPr>
    <p:cSldViewPr snapToGrid="0">
      <p:cViewPr varScale="1">
        <p:scale>
          <a:sx n="88" d="100"/>
          <a:sy n="88" d="100"/>
        </p:scale>
        <p:origin x="1328" y="192"/>
      </p:cViewPr>
      <p:guideLst>
        <p:guide orient="horz" pos="2160"/>
        <p:guide pos="7378"/>
        <p:guide orient="horz" pos="595"/>
        <p:guide orient="horz" pos="845"/>
        <p:guide pos="1391"/>
        <p:guide pos="325"/>
        <p:guide pos="3840"/>
        <p:guide pos="6992"/>
        <p:guide orient="horz" pos="4020"/>
        <p:guide orient="horz" pos="1412"/>
        <p:guide orient="horz" pos="2704"/>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tags" Target="tags/tag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lorian Stieler" userId="31c926be-2d83-4bd3-ac5d-c1401e4a0039" providerId="ADAL" clId="{6B3CD32B-CC46-6545-AE57-8492E484F94B}"/>
    <pc:docChg chg="modSld">
      <pc:chgData name="Florian Stieler" userId="31c926be-2d83-4bd3-ac5d-c1401e4a0039" providerId="ADAL" clId="{6B3CD32B-CC46-6545-AE57-8492E484F94B}" dt="2021-06-23T11:25:44.311" v="9" actId="20577"/>
      <pc:docMkLst>
        <pc:docMk/>
      </pc:docMkLst>
      <pc:sldChg chg="modSp mod">
        <pc:chgData name="Florian Stieler" userId="31c926be-2d83-4bd3-ac5d-c1401e4a0039" providerId="ADAL" clId="{6B3CD32B-CC46-6545-AE57-8492E484F94B}" dt="2021-06-23T11:24:56.641" v="2" actId="20577"/>
        <pc:sldMkLst>
          <pc:docMk/>
          <pc:sldMk cId="3234235245" sldId="500"/>
        </pc:sldMkLst>
        <pc:spChg chg="mod">
          <ac:chgData name="Florian Stieler" userId="31c926be-2d83-4bd3-ac5d-c1401e4a0039" providerId="ADAL" clId="{6B3CD32B-CC46-6545-AE57-8492E484F94B}" dt="2021-06-23T11:24:45.131" v="0" actId="20577"/>
          <ac:spMkLst>
            <pc:docMk/>
            <pc:sldMk cId="3234235245" sldId="500"/>
            <ac:spMk id="11" creationId="{8A59CB8F-5E1E-4A4D-837D-48C3C18D3B7A}"/>
          </ac:spMkLst>
        </pc:spChg>
        <pc:spChg chg="mod">
          <ac:chgData name="Florian Stieler" userId="31c926be-2d83-4bd3-ac5d-c1401e4a0039" providerId="ADAL" clId="{6B3CD32B-CC46-6545-AE57-8492E484F94B}" dt="2021-06-23T11:24:56.641" v="2" actId="20577"/>
          <ac:spMkLst>
            <pc:docMk/>
            <pc:sldMk cId="3234235245" sldId="500"/>
            <ac:spMk id="50" creationId="{232F20EA-230D-5E4D-B383-54D5DAE91578}"/>
          </ac:spMkLst>
        </pc:spChg>
      </pc:sldChg>
      <pc:sldChg chg="modSp mod">
        <pc:chgData name="Florian Stieler" userId="31c926be-2d83-4bd3-ac5d-c1401e4a0039" providerId="ADAL" clId="{6B3CD32B-CC46-6545-AE57-8492E484F94B}" dt="2021-06-23T11:25:21.214" v="6" actId="6549"/>
        <pc:sldMkLst>
          <pc:docMk/>
          <pc:sldMk cId="1182672283" sldId="519"/>
        </pc:sldMkLst>
        <pc:spChg chg="mod">
          <ac:chgData name="Florian Stieler" userId="31c926be-2d83-4bd3-ac5d-c1401e4a0039" providerId="ADAL" clId="{6B3CD32B-CC46-6545-AE57-8492E484F94B}" dt="2021-06-23T11:25:21.214" v="6" actId="6549"/>
          <ac:spMkLst>
            <pc:docMk/>
            <pc:sldMk cId="1182672283" sldId="519"/>
            <ac:spMk id="41" creationId="{4E9E7E39-AFBC-784C-8D3F-EAFC34A6E043}"/>
          </ac:spMkLst>
        </pc:spChg>
      </pc:sldChg>
      <pc:sldChg chg="modSp mod">
        <pc:chgData name="Florian Stieler" userId="31c926be-2d83-4bd3-ac5d-c1401e4a0039" providerId="ADAL" clId="{6B3CD32B-CC46-6545-AE57-8492E484F94B}" dt="2021-06-23T11:25:44.311" v="9" actId="20577"/>
        <pc:sldMkLst>
          <pc:docMk/>
          <pc:sldMk cId="3135901667" sldId="543"/>
        </pc:sldMkLst>
        <pc:spChg chg="mod">
          <ac:chgData name="Florian Stieler" userId="31c926be-2d83-4bd3-ac5d-c1401e4a0039" providerId="ADAL" clId="{6B3CD32B-CC46-6545-AE57-8492E484F94B}" dt="2021-06-23T11:25:44.311" v="9" actId="20577"/>
          <ac:spMkLst>
            <pc:docMk/>
            <pc:sldMk cId="3135901667" sldId="543"/>
            <ac:spMk id="2" creationId="{1AF48991-F3DE-4A9C-9235-74B76766C725}"/>
          </ac:spMkLst>
        </pc:spChg>
      </pc:sldChg>
    </pc:docChg>
  </pc:docChgLst>
  <pc:docChgLst>
    <pc:chgData name="Florian Stieler" userId="31c926be-2d83-4bd3-ac5d-c1401e4a0039" providerId="ADAL" clId="{6DBC438C-754A-9A41-A187-0AF48098D3C6}"/>
    <pc:docChg chg="modSld">
      <pc:chgData name="Florian Stieler" userId="31c926be-2d83-4bd3-ac5d-c1401e4a0039" providerId="ADAL" clId="{6DBC438C-754A-9A41-A187-0AF48098D3C6}" dt="2021-06-10T14:07:29.690" v="11" actId="20577"/>
      <pc:docMkLst>
        <pc:docMk/>
      </pc:docMkLst>
      <pc:sldChg chg="modSp">
        <pc:chgData name="Florian Stieler" userId="31c926be-2d83-4bd3-ac5d-c1401e4a0039" providerId="ADAL" clId="{6DBC438C-754A-9A41-A187-0AF48098D3C6}" dt="2021-06-04T13:55:28.945" v="0"/>
        <pc:sldMkLst>
          <pc:docMk/>
          <pc:sldMk cId="3580447714" sldId="499"/>
        </pc:sldMkLst>
        <pc:spChg chg="mod">
          <ac:chgData name="Florian Stieler" userId="31c926be-2d83-4bd3-ac5d-c1401e4a0039" providerId="ADAL" clId="{6DBC438C-754A-9A41-A187-0AF48098D3C6}" dt="2021-06-04T13:55:28.945" v="0"/>
          <ac:spMkLst>
            <pc:docMk/>
            <pc:sldMk cId="3580447714" sldId="499"/>
            <ac:spMk id="10" creationId="{C4C1038D-1493-9F41-9C1A-E585DF1AA68B}"/>
          </ac:spMkLst>
        </pc:spChg>
      </pc:sldChg>
      <pc:sldChg chg="modSp mod">
        <pc:chgData name="Florian Stieler" userId="31c926be-2d83-4bd3-ac5d-c1401e4a0039" providerId="ADAL" clId="{6DBC438C-754A-9A41-A187-0AF48098D3C6}" dt="2021-06-10T14:07:29.690" v="11" actId="20577"/>
        <pc:sldMkLst>
          <pc:docMk/>
          <pc:sldMk cId="2759079284" sldId="551"/>
        </pc:sldMkLst>
        <pc:spChg chg="mod">
          <ac:chgData name="Florian Stieler" userId="31c926be-2d83-4bd3-ac5d-c1401e4a0039" providerId="ADAL" clId="{6DBC438C-754A-9A41-A187-0AF48098D3C6}" dt="2021-06-10T14:07:29.690" v="11" actId="20577"/>
          <ac:spMkLst>
            <pc:docMk/>
            <pc:sldMk cId="2759079284" sldId="551"/>
            <ac:spMk id="90" creationId="{01392022-182F-C84F-8F97-119719F7018B}"/>
          </ac:spMkLst>
        </pc:spChg>
      </pc:sldChg>
    </pc:docChg>
  </pc:docChgLst>
  <pc:docChgLst>
    <pc:chgData name="Florian Stieler" userId="31c926be-2d83-4bd3-ac5d-c1401e4a0039" providerId="ADAL" clId="{A5782963-DC0F-6040-8588-878824E80C3A}"/>
    <pc:docChg chg="custSel modSld">
      <pc:chgData name="Florian Stieler" userId="31c926be-2d83-4bd3-ac5d-c1401e4a0039" providerId="ADAL" clId="{A5782963-DC0F-6040-8588-878824E80C3A}" dt="2021-05-30T12:23:32.359" v="67" actId="20577"/>
      <pc:docMkLst>
        <pc:docMk/>
      </pc:docMkLst>
      <pc:sldChg chg="modSp mod">
        <pc:chgData name="Florian Stieler" userId="31c926be-2d83-4bd3-ac5d-c1401e4a0039" providerId="ADAL" clId="{A5782963-DC0F-6040-8588-878824E80C3A}" dt="2021-05-30T12:23:32.359" v="67" actId="20577"/>
        <pc:sldMkLst>
          <pc:docMk/>
          <pc:sldMk cId="558960705" sldId="430"/>
        </pc:sldMkLst>
        <pc:spChg chg="mod">
          <ac:chgData name="Florian Stieler" userId="31c926be-2d83-4bd3-ac5d-c1401e4a0039" providerId="ADAL" clId="{A5782963-DC0F-6040-8588-878824E80C3A}" dt="2021-05-30T12:23:32.359" v="67" actId="20577"/>
          <ac:spMkLst>
            <pc:docMk/>
            <pc:sldMk cId="558960705" sldId="430"/>
            <ac:spMk id="12" creationId="{3E7EA5E6-732E-E343-ADC2-CBD89D142C12}"/>
          </ac:spMkLst>
        </pc:spChg>
      </pc:sldChg>
      <pc:sldChg chg="modSp mod">
        <pc:chgData name="Florian Stieler" userId="31c926be-2d83-4bd3-ac5d-c1401e4a0039" providerId="ADAL" clId="{A5782963-DC0F-6040-8588-878824E80C3A}" dt="2021-05-28T08:59:56.112" v="5" actId="20577"/>
        <pc:sldMkLst>
          <pc:docMk/>
          <pc:sldMk cId="4068119490" sldId="540"/>
        </pc:sldMkLst>
        <pc:spChg chg="mod">
          <ac:chgData name="Florian Stieler" userId="31c926be-2d83-4bd3-ac5d-c1401e4a0039" providerId="ADAL" clId="{A5782963-DC0F-6040-8588-878824E80C3A}" dt="2021-05-28T08:59:32.409" v="1" actId="6549"/>
          <ac:spMkLst>
            <pc:docMk/>
            <pc:sldMk cId="4068119490" sldId="540"/>
            <ac:spMk id="34" creationId="{051BE8B8-AAC4-2046-A6E3-7173D259AA17}"/>
          </ac:spMkLst>
        </pc:spChg>
        <pc:spChg chg="mod">
          <ac:chgData name="Florian Stieler" userId="31c926be-2d83-4bd3-ac5d-c1401e4a0039" providerId="ADAL" clId="{A5782963-DC0F-6040-8588-878824E80C3A}" dt="2021-05-28T08:59:56.112" v="5" actId="20577"/>
          <ac:spMkLst>
            <pc:docMk/>
            <pc:sldMk cId="4068119490" sldId="540"/>
            <ac:spMk id="36" creationId="{75F6009E-17BD-B449-A5B6-91E12F7C0C7D}"/>
          </ac:spMkLst>
        </pc:spChg>
      </pc:sldChg>
      <pc:sldChg chg="modSp mod">
        <pc:chgData name="Florian Stieler" userId="31c926be-2d83-4bd3-ac5d-c1401e4a0039" providerId="ADAL" clId="{A5782963-DC0F-6040-8588-878824E80C3A}" dt="2021-05-30T12:20:36.728" v="61" actId="20577"/>
        <pc:sldMkLst>
          <pc:docMk/>
          <pc:sldMk cId="3135901667" sldId="543"/>
        </pc:sldMkLst>
        <pc:spChg chg="mod">
          <ac:chgData name="Florian Stieler" userId="31c926be-2d83-4bd3-ac5d-c1401e4a0039" providerId="ADAL" clId="{A5782963-DC0F-6040-8588-878824E80C3A}" dt="2021-05-30T12:20:36.728" v="61" actId="20577"/>
          <ac:spMkLst>
            <pc:docMk/>
            <pc:sldMk cId="3135901667" sldId="543"/>
            <ac:spMk id="2" creationId="{1AF48991-F3DE-4A9C-9235-74B76766C725}"/>
          </ac:spMkLst>
        </pc:spChg>
      </pc:sldChg>
      <pc:sldChg chg="delSp modSp mod">
        <pc:chgData name="Florian Stieler" userId="31c926be-2d83-4bd3-ac5d-c1401e4a0039" providerId="ADAL" clId="{A5782963-DC0F-6040-8588-878824E80C3A}" dt="2021-05-29T15:00:39.365" v="19" actId="20577"/>
        <pc:sldMkLst>
          <pc:docMk/>
          <pc:sldMk cId="2759079284" sldId="551"/>
        </pc:sldMkLst>
        <pc:spChg chg="del mod">
          <ac:chgData name="Florian Stieler" userId="31c926be-2d83-4bd3-ac5d-c1401e4a0039" providerId="ADAL" clId="{A5782963-DC0F-6040-8588-878824E80C3A}" dt="2021-05-29T14:59:23.667" v="9" actId="478"/>
          <ac:spMkLst>
            <pc:docMk/>
            <pc:sldMk cId="2759079284" sldId="551"/>
            <ac:spMk id="88" creationId="{F00B6641-33F9-4014-B3F0-DE9DFC21B9FD}"/>
          </ac:spMkLst>
        </pc:spChg>
        <pc:spChg chg="mod">
          <ac:chgData name="Florian Stieler" userId="31c926be-2d83-4bd3-ac5d-c1401e4a0039" providerId="ADAL" clId="{A5782963-DC0F-6040-8588-878824E80C3A}" dt="2021-05-29T15:00:39.365" v="19" actId="20577"/>
          <ac:spMkLst>
            <pc:docMk/>
            <pc:sldMk cId="2759079284" sldId="551"/>
            <ac:spMk id="90" creationId="{01392022-182F-C84F-8F97-119719F7018B}"/>
          </ac:spMkLst>
        </pc:spChg>
        <pc:picChg chg="del">
          <ac:chgData name="Florian Stieler" userId="31c926be-2d83-4bd3-ac5d-c1401e4a0039" providerId="ADAL" clId="{A5782963-DC0F-6040-8588-878824E80C3A}" dt="2021-05-29T14:59:24.923" v="10" actId="478"/>
          <ac:picMkLst>
            <pc:docMk/>
            <pc:sldMk cId="2759079284" sldId="551"/>
            <ac:picMk id="4" creationId="{A4C3BE6B-7181-5148-B62C-204A46FF9D5C}"/>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5D0DFE6B-0B00-174C-95ED-19F0AED25931}"/>
              </a:ext>
            </a:extLst>
          </p:cNvPr>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876E1EA2-CD53-6F40-9E91-0A40FEDBA132}"/>
              </a:ext>
            </a:extLst>
          </p:cNvPr>
          <p:cNvSpPr>
            <a:spLocks noGrp="1"/>
          </p:cNvSpPr>
          <p:nvPr>
            <p:ph type="dt" sz="quarter" idx="1"/>
          </p:nvPr>
        </p:nvSpPr>
        <p:spPr>
          <a:xfrm>
            <a:off x="3884613" y="2"/>
            <a:ext cx="2971800" cy="458788"/>
          </a:xfrm>
          <a:prstGeom prst="rect">
            <a:avLst/>
          </a:prstGeom>
        </p:spPr>
        <p:txBody>
          <a:bodyPr vert="horz" lIns="91440" tIns="45720" rIns="91440" bIns="45720" rtlCol="0"/>
          <a:lstStyle>
            <a:lvl1pPr algn="r">
              <a:defRPr sz="1200"/>
            </a:lvl1pPr>
          </a:lstStyle>
          <a:p>
            <a:fld id="{CF9667BC-9552-9E4F-8119-E2145F153592}" type="datetimeFigureOut">
              <a:rPr lang="de-DE" smtClean="0"/>
              <a:pPr/>
              <a:t>30.06.21</a:t>
            </a:fld>
            <a:endParaRPr lang="de-DE"/>
          </a:p>
        </p:txBody>
      </p:sp>
      <p:sp>
        <p:nvSpPr>
          <p:cNvPr id="4" name="Fußzeilenplatzhalter 3">
            <a:extLst>
              <a:ext uri="{FF2B5EF4-FFF2-40B4-BE49-F238E27FC236}">
                <a16:creationId xmlns:a16="http://schemas.microsoft.com/office/drawing/2014/main" id="{7EAB3EC4-B340-B149-A1DC-FF34850C261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0C630968-6FFF-E04B-847A-9F849A6BB16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D63183E-642C-284B-9556-84F2F1B5BB6D}" type="slidenum">
              <a:rPr lang="de-DE" smtClean="0"/>
              <a:pPr/>
              <a:t>‹Nr.›</a:t>
            </a:fld>
            <a:endParaRPr lang="de-DE"/>
          </a:p>
        </p:txBody>
      </p:sp>
    </p:spTree>
    <p:extLst>
      <p:ext uri="{BB962C8B-B14F-4D97-AF65-F5344CB8AC3E}">
        <p14:creationId xmlns:p14="http://schemas.microsoft.com/office/powerpoint/2010/main" val="1558876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2"/>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2"/>
            <a:ext cx="2971800" cy="458788"/>
          </a:xfrm>
          <a:prstGeom prst="rect">
            <a:avLst/>
          </a:prstGeom>
        </p:spPr>
        <p:txBody>
          <a:bodyPr vert="horz" lIns="91440" tIns="45720" rIns="91440" bIns="45720" rtlCol="0"/>
          <a:lstStyle>
            <a:lvl1pPr algn="r">
              <a:defRPr sz="1200"/>
            </a:lvl1pPr>
          </a:lstStyle>
          <a:p>
            <a:fld id="{B63FB07E-7493-614D-8815-F93C7D761C66}" type="datetimeFigureOut">
              <a:rPr lang="de-DE" smtClean="0"/>
              <a:pPr/>
              <a:t>30.06.21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r>
              <a:rPr lang="de-DE"/>
              <a:t>Mastertextformat bearbeiten
Zweite Ebene
Dritte Ebene
Vierte Ebene
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6C8D0-64D2-AD45-99A3-227C972C212E}" type="slidenum">
              <a:rPr lang="de-DE" smtClean="0"/>
              <a:pPr/>
              <a:t>‹Nr.›</a:t>
            </a:fld>
            <a:endParaRPr lang="de-DE"/>
          </a:p>
        </p:txBody>
      </p:sp>
    </p:spTree>
    <p:extLst>
      <p:ext uri="{BB962C8B-B14F-4D97-AF65-F5344CB8AC3E}">
        <p14:creationId xmlns:p14="http://schemas.microsoft.com/office/powerpoint/2010/main" val="11470340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6C8D0-64D2-AD45-99A3-227C972C212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76210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latin typeface="Rubrik New Medium" pitchFamily="2" charset="77"/>
              </a:rPr>
              <a:t>Erstelle</a:t>
            </a:r>
            <a:r>
              <a:rPr lang="en-US" dirty="0">
                <a:latin typeface="Rubrik New Medium" pitchFamily="2" charset="77"/>
              </a:rPr>
              <a:t> </a:t>
            </a:r>
            <a:r>
              <a:rPr lang="en-US" dirty="0" err="1">
                <a:latin typeface="Rubrik New Medium" pitchFamily="2" charset="77"/>
              </a:rPr>
              <a:t>automatisch</a:t>
            </a:r>
            <a:r>
              <a:rPr lang="en-US" dirty="0">
                <a:latin typeface="Rubrik New Medium" pitchFamily="2" charset="77"/>
              </a:rPr>
              <a:t> </a:t>
            </a:r>
            <a:r>
              <a:rPr lang="en-US" dirty="0" err="1">
                <a:latin typeface="Rubrik New Medium" pitchFamily="2" charset="77"/>
              </a:rPr>
              <a:t>kleine</a:t>
            </a:r>
            <a:r>
              <a:rPr lang="en-US" dirty="0">
                <a:latin typeface="Rubrik New Medium" pitchFamily="2" charset="77"/>
              </a:rPr>
              <a:t> </a:t>
            </a:r>
            <a:r>
              <a:rPr lang="en-US" dirty="0" err="1">
                <a:latin typeface="Rubrik New Medium" pitchFamily="2" charset="77"/>
              </a:rPr>
              <a:t>Lerninhalte</a:t>
            </a:r>
            <a:r>
              <a:rPr lang="en-US" dirty="0">
                <a:latin typeface="Rubrik New Medium" pitchFamily="2" charset="77"/>
              </a:rPr>
              <a:t> </a:t>
            </a:r>
            <a:r>
              <a:rPr lang="en-US" dirty="0" err="1">
                <a:latin typeface="Rubrik New Medium" pitchFamily="2" charset="77"/>
              </a:rPr>
              <a:t>zu</a:t>
            </a:r>
            <a:r>
              <a:rPr lang="en-US" dirty="0">
                <a:latin typeface="Rubrik New Medium" pitchFamily="2" charset="77"/>
              </a:rPr>
              <a:t> </a:t>
            </a:r>
            <a:r>
              <a:rPr lang="en-US" dirty="0" err="1">
                <a:latin typeface="Rubrik New Medium" pitchFamily="2" charset="77"/>
              </a:rPr>
              <a:t>jeder</a:t>
            </a:r>
            <a:r>
              <a:rPr lang="en-US" dirty="0">
                <a:latin typeface="Rubrik New Medium" pitchFamily="2" charset="77"/>
              </a:rPr>
              <a:t> </a:t>
            </a:r>
            <a:r>
              <a:rPr lang="en-US" dirty="0" err="1">
                <a:latin typeface="Rubrik New Medium" pitchFamily="2" charset="77"/>
              </a:rPr>
              <a:t>beliebigen</a:t>
            </a:r>
            <a:r>
              <a:rPr lang="en-US" dirty="0">
                <a:latin typeface="Rubrik New Medium" pitchFamily="2" charset="77"/>
              </a:rPr>
              <a:t> Quelle und </a:t>
            </a:r>
            <a:r>
              <a:rPr lang="en-US" dirty="0" err="1">
                <a:latin typeface="Rubrik New Medium" pitchFamily="2" charset="77"/>
              </a:rPr>
              <a:t>verbinde</a:t>
            </a:r>
            <a:r>
              <a:rPr lang="en-US" dirty="0">
                <a:latin typeface="Rubrik New Medium" pitchFamily="2" charset="77"/>
              </a:rPr>
              <a:t> </a:t>
            </a:r>
            <a:r>
              <a:rPr lang="en-US" dirty="0" err="1">
                <a:latin typeface="Rubrik New Medium" pitchFamily="2" charset="77"/>
              </a:rPr>
              <a:t>sie</a:t>
            </a:r>
            <a:r>
              <a:rPr lang="en-US" dirty="0">
                <a:latin typeface="Rubrik New Medium" pitchFamily="2" charset="77"/>
              </a:rPr>
              <a:t> </a:t>
            </a:r>
            <a:r>
              <a:rPr lang="en-US" dirty="0" err="1">
                <a:latin typeface="Rubrik New Medium" pitchFamily="2" charset="77"/>
              </a:rPr>
              <a:t>zu</a:t>
            </a:r>
            <a:r>
              <a:rPr lang="en-US" dirty="0">
                <a:latin typeface="Rubrik New Medium" pitchFamily="2" charset="77"/>
              </a:rPr>
              <a:t> </a:t>
            </a:r>
            <a:r>
              <a:rPr lang="en-US" dirty="0" err="1">
                <a:latin typeface="Rubrik New Medium" pitchFamily="2" charset="77"/>
              </a:rPr>
              <a:t>deinem</a:t>
            </a:r>
            <a:r>
              <a:rPr lang="en-US" dirty="0">
                <a:latin typeface="Rubrik New Medium" pitchFamily="2" charset="77"/>
              </a:rPr>
              <a:t> </a:t>
            </a:r>
            <a:r>
              <a:rPr lang="en-US" dirty="0" err="1">
                <a:latin typeface="Rubrik New Medium" pitchFamily="2" charset="77"/>
              </a:rPr>
              <a:t>individuellen</a:t>
            </a:r>
            <a:r>
              <a:rPr lang="en-US" dirty="0">
                <a:latin typeface="Rubrik New Medium" pitchFamily="2" charset="77"/>
              </a:rPr>
              <a:t> Learning Feed.</a:t>
            </a:r>
          </a:p>
          <a:p>
            <a:endParaRPr lang="en-US" dirty="0">
              <a:latin typeface="Rubrik New Medium" pitchFamily="2" charset="77"/>
            </a:endParaRPr>
          </a:p>
          <a:p>
            <a:endParaRPr lang="en-US" dirty="0">
              <a:latin typeface="Rubrik New Medium" pitchFamily="2" charset="7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Rubrik New Bold" pitchFamily="2" charset="77"/>
              </a:rPr>
              <a:t>Your education is your greatest asset. </a:t>
            </a:r>
            <a:br>
              <a:rPr lang="en-US" dirty="0">
                <a:latin typeface="Rubrik New Bold" pitchFamily="2" charset="77"/>
              </a:rPr>
            </a:br>
            <a:r>
              <a:rPr lang="en-US" dirty="0">
                <a:latin typeface="Rubrik New Bold" pitchFamily="2" charset="77"/>
              </a:rPr>
              <a:t>Get the most out of it – with chunkx.</a:t>
            </a:r>
            <a:endParaRPr lang="de-DE" dirty="0">
              <a:latin typeface="Rubrik New Bold" pitchFamily="2" charset="77"/>
            </a:endParaRPr>
          </a:p>
          <a:p>
            <a:endParaRPr lang="en-US" dirty="0">
              <a:latin typeface="Rubrik New Medium" pitchFamily="2" charset="77"/>
            </a:endParaRPr>
          </a:p>
          <a:p>
            <a:r>
              <a:rPr lang="en-US" dirty="0" err="1">
                <a:latin typeface="Rubrik New Medium" pitchFamily="2" charset="77"/>
              </a:rPr>
              <a:t>Unsere</a:t>
            </a:r>
            <a:r>
              <a:rPr lang="en-US" dirty="0">
                <a:latin typeface="Rubrik New Medium" pitchFamily="2" charset="77"/>
              </a:rPr>
              <a:t> </a:t>
            </a:r>
            <a:r>
              <a:rPr lang="en-US" dirty="0" err="1">
                <a:latin typeface="Rubrik New Medium" pitchFamily="2" charset="77"/>
              </a:rPr>
              <a:t>Bildung</a:t>
            </a:r>
            <a:r>
              <a:rPr lang="en-US" dirty="0">
                <a:latin typeface="Rubrik New Medium" pitchFamily="2" charset="77"/>
              </a:rPr>
              <a:t> </a:t>
            </a:r>
            <a:r>
              <a:rPr lang="en-US" dirty="0" err="1">
                <a:latin typeface="Rubrik New Medium" pitchFamily="2" charset="77"/>
              </a:rPr>
              <a:t>ist</a:t>
            </a:r>
            <a:r>
              <a:rPr lang="en-US" dirty="0">
                <a:latin typeface="Rubrik New Medium" pitchFamily="2" charset="77"/>
              </a:rPr>
              <a:t> </a:t>
            </a:r>
            <a:r>
              <a:rPr lang="en-US" dirty="0" err="1">
                <a:latin typeface="Rubrik New Medium" pitchFamily="2" charset="77"/>
              </a:rPr>
              <a:t>unser</a:t>
            </a:r>
            <a:r>
              <a:rPr lang="en-US" dirty="0">
                <a:latin typeface="Rubrik New Medium" pitchFamily="2" charset="77"/>
              </a:rPr>
              <a:t> </a:t>
            </a:r>
            <a:r>
              <a:rPr lang="en-US" dirty="0" err="1">
                <a:latin typeface="Rubrik New Medium" pitchFamily="2" charset="77"/>
              </a:rPr>
              <a:t>höchstes</a:t>
            </a:r>
            <a:r>
              <a:rPr lang="en-US" dirty="0">
                <a:latin typeface="Rubrik New Medium" pitchFamily="2" charset="77"/>
              </a:rPr>
              <a:t> Kapital. Get the most from it with chunkx.</a:t>
            </a:r>
          </a:p>
          <a:p>
            <a:endParaRPr lang="en-US" dirty="0">
              <a:latin typeface="Rubrik New Medium" pitchFamily="2" charset="77"/>
            </a:endParaRPr>
          </a:p>
          <a:p>
            <a:r>
              <a:rPr lang="en-US" dirty="0" err="1">
                <a:latin typeface="Rubrik New Medium" pitchFamily="2" charset="77"/>
              </a:rPr>
              <a:t>Verbinde</a:t>
            </a:r>
            <a:r>
              <a:rPr lang="en-US" dirty="0">
                <a:latin typeface="Rubrik New Medium" pitchFamily="2" charset="77"/>
              </a:rPr>
              <a:t> die </a:t>
            </a:r>
            <a:r>
              <a:rPr lang="en-US" dirty="0" err="1">
                <a:latin typeface="Rubrik New Medium" pitchFamily="2" charset="77"/>
              </a:rPr>
              <a:t>losen</a:t>
            </a:r>
            <a:r>
              <a:rPr lang="en-US" dirty="0">
                <a:latin typeface="Rubrik New Medium" pitchFamily="2" charset="77"/>
              </a:rPr>
              <a:t> </a:t>
            </a:r>
            <a:r>
              <a:rPr lang="en-US" dirty="0" err="1">
                <a:latin typeface="Rubrik New Medium" pitchFamily="2" charset="77"/>
              </a:rPr>
              <a:t>Fäden</a:t>
            </a:r>
            <a:r>
              <a:rPr lang="en-US" dirty="0">
                <a:latin typeface="Rubrik New Medium" pitchFamily="2" charset="77"/>
              </a:rPr>
              <a:t> </a:t>
            </a:r>
            <a:r>
              <a:rPr lang="en-US" dirty="0" err="1">
                <a:latin typeface="Rubrik New Medium" pitchFamily="2" charset="77"/>
              </a:rPr>
              <a:t>deiner</a:t>
            </a:r>
            <a:r>
              <a:rPr lang="en-US" dirty="0">
                <a:latin typeface="Rubrik New Medium" pitchFamily="2" charset="77"/>
              </a:rPr>
              <a:t> </a:t>
            </a:r>
            <a:r>
              <a:rPr lang="en-US" dirty="0" err="1">
                <a:latin typeface="Rubrik New Medium" pitchFamily="2" charset="77"/>
              </a:rPr>
              <a:t>Lernpfade</a:t>
            </a:r>
            <a:r>
              <a:rPr lang="en-US" dirty="0">
                <a:latin typeface="Rubrik New Medium" pitchFamily="2" charset="77"/>
              </a:rPr>
              <a:t> in chunkx.</a:t>
            </a:r>
            <a:endParaRPr lang="de-DE" dirty="0"/>
          </a:p>
          <a:p>
            <a:endParaRPr lang="de-DE" dirty="0"/>
          </a:p>
          <a:p>
            <a:r>
              <a:rPr lang="de-DE" dirty="0"/>
              <a:t>Meine Bildungsschritte begleiten und verbinden.</a:t>
            </a:r>
          </a:p>
          <a:p>
            <a:r>
              <a:rPr lang="de-DE" dirty="0"/>
              <a:t>An Vergangenem leichter anknüpfen können.</a:t>
            </a:r>
          </a:p>
          <a:p>
            <a:endParaRPr lang="de-DE" dirty="0"/>
          </a:p>
          <a:p>
            <a:r>
              <a:rPr lang="de-DE" dirty="0"/>
              <a:t>Präzisten Empfehlungen machen. </a:t>
            </a:r>
          </a:p>
          <a:p>
            <a:endParaRPr lang="de-DE" dirty="0"/>
          </a:p>
          <a:p>
            <a:r>
              <a:rPr lang="de-DE" dirty="0" err="1"/>
              <a:t>Continue</a:t>
            </a:r>
            <a:r>
              <a:rPr lang="de-DE" dirty="0"/>
              <a:t> </a:t>
            </a:r>
            <a:r>
              <a:rPr lang="de-DE" dirty="0" err="1"/>
              <a:t>with</a:t>
            </a:r>
            <a:r>
              <a:rPr lang="de-DE" dirty="0"/>
              <a:t> chunkx.</a:t>
            </a:r>
          </a:p>
          <a:p>
            <a:r>
              <a:rPr lang="de-DE" dirty="0"/>
              <a:t>Weiter geht‘s in chunkx.</a:t>
            </a:r>
          </a:p>
          <a:p>
            <a:endParaRPr lang="de-DE" dirty="0"/>
          </a:p>
          <a:p>
            <a:r>
              <a:rPr lang="de-DE" dirty="0"/>
              <a:t>Einmalige Lernmomente zu kontinuierlichen Lernerfahrungen verwandeln. </a:t>
            </a:r>
          </a:p>
          <a:p>
            <a:endParaRPr lang="de-DE" dirty="0"/>
          </a:p>
          <a:p>
            <a:r>
              <a:rPr lang="de-DE" dirty="0"/>
              <a:t>The </a:t>
            </a:r>
            <a:r>
              <a:rPr lang="de-DE" dirty="0" err="1"/>
              <a:t>internet</a:t>
            </a:r>
            <a:r>
              <a:rPr lang="de-DE" dirty="0"/>
              <a:t> </a:t>
            </a:r>
            <a:r>
              <a:rPr lang="de-DE" dirty="0" err="1"/>
              <a:t>is</a:t>
            </a:r>
            <a:r>
              <a:rPr lang="de-DE" dirty="0"/>
              <a:t> </a:t>
            </a:r>
            <a:r>
              <a:rPr lang="de-DE" dirty="0" err="1"/>
              <a:t>your</a:t>
            </a:r>
            <a:r>
              <a:rPr lang="de-DE" dirty="0"/>
              <a:t> </a:t>
            </a:r>
            <a:r>
              <a:rPr lang="de-DE" dirty="0" err="1"/>
              <a:t>learning</a:t>
            </a:r>
            <a:r>
              <a:rPr lang="de-DE" dirty="0"/>
              <a:t> </a:t>
            </a:r>
            <a:r>
              <a:rPr lang="de-DE" dirty="0" err="1"/>
              <a:t>playground</a:t>
            </a:r>
            <a:r>
              <a:rPr lang="de-DE" dirty="0"/>
              <a:t>. Add </a:t>
            </a:r>
            <a:r>
              <a:rPr lang="de-DE" dirty="0" err="1"/>
              <a:t>anything</a:t>
            </a:r>
            <a:r>
              <a:rPr lang="de-DE" dirty="0"/>
              <a:t> </a:t>
            </a:r>
            <a:r>
              <a:rPr lang="de-DE" dirty="0" err="1"/>
              <a:t>to</a:t>
            </a:r>
            <a:r>
              <a:rPr lang="de-DE" dirty="0"/>
              <a:t> </a:t>
            </a:r>
            <a:r>
              <a:rPr lang="de-DE" dirty="0" err="1"/>
              <a:t>your</a:t>
            </a:r>
            <a:r>
              <a:rPr lang="de-DE" dirty="0"/>
              <a:t> </a:t>
            </a:r>
            <a:r>
              <a:rPr lang="de-DE" dirty="0" err="1"/>
              <a:t>learning</a:t>
            </a:r>
            <a:r>
              <a:rPr lang="de-DE" dirty="0"/>
              <a:t> </a:t>
            </a:r>
            <a:r>
              <a:rPr lang="de-DE" dirty="0" err="1"/>
              <a:t>feed</a:t>
            </a:r>
            <a:r>
              <a:rPr lang="de-DE" dirty="0"/>
              <a:t> in chunkx.</a:t>
            </a:r>
          </a:p>
          <a:p>
            <a:endParaRPr lang="de-DE" dirty="0"/>
          </a:p>
          <a:p>
            <a:r>
              <a:rPr lang="de-DE" dirty="0" err="1"/>
              <a:t>Get</a:t>
            </a:r>
            <a:r>
              <a:rPr lang="de-DE" dirty="0"/>
              <a:t> </a:t>
            </a:r>
            <a:r>
              <a:rPr lang="de-DE" dirty="0" err="1"/>
              <a:t>the</a:t>
            </a:r>
            <a:r>
              <a:rPr lang="de-DE" dirty="0"/>
              <a:t> </a:t>
            </a:r>
            <a:r>
              <a:rPr lang="de-DE" dirty="0" err="1"/>
              <a:t>most</a:t>
            </a:r>
            <a:r>
              <a:rPr lang="de-DE" dirty="0"/>
              <a:t> </a:t>
            </a:r>
            <a:r>
              <a:rPr lang="de-DE" dirty="0" err="1"/>
              <a:t>from</a:t>
            </a:r>
            <a:r>
              <a:rPr lang="de-DE" dirty="0"/>
              <a:t> </a:t>
            </a:r>
            <a:r>
              <a:rPr lang="de-DE" dirty="0" err="1"/>
              <a:t>your</a:t>
            </a:r>
            <a:r>
              <a:rPr lang="de-DE" dirty="0"/>
              <a:t> </a:t>
            </a:r>
            <a:r>
              <a:rPr lang="de-DE" dirty="0" err="1"/>
              <a:t>education</a:t>
            </a:r>
            <a:r>
              <a:rPr lang="de-DE" dirty="0"/>
              <a:t>. </a:t>
            </a:r>
          </a:p>
        </p:txBody>
      </p:sp>
      <p:sp>
        <p:nvSpPr>
          <p:cNvPr id="4" name="Foliennummernplatzhalter 3"/>
          <p:cNvSpPr>
            <a:spLocks noGrp="1"/>
          </p:cNvSpPr>
          <p:nvPr>
            <p:ph type="sldNum" sz="quarter" idx="5"/>
          </p:nvPr>
        </p:nvSpPr>
        <p:spPr/>
        <p:txBody>
          <a:bodyPr/>
          <a:lstStyle/>
          <a:p>
            <a:fld id="{EA06C8D0-64D2-AD45-99A3-227C972C212E}" type="slidenum">
              <a:rPr lang="de-DE" smtClean="0"/>
              <a:pPr/>
              <a:t>11</a:t>
            </a:fld>
            <a:endParaRPr lang="de-DE"/>
          </a:p>
        </p:txBody>
      </p:sp>
    </p:spTree>
    <p:extLst>
      <p:ext uri="{BB962C8B-B14F-4D97-AF65-F5344CB8AC3E}">
        <p14:creationId xmlns:p14="http://schemas.microsoft.com/office/powerpoint/2010/main" val="6211687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A06C8D0-64D2-AD45-99A3-227C972C212E}" type="slidenum">
              <a:rPr lang="de-DE" smtClean="0"/>
              <a:pPr/>
              <a:t>12</a:t>
            </a:fld>
            <a:endParaRPr lang="de-DE"/>
          </a:p>
        </p:txBody>
      </p:sp>
    </p:spTree>
    <p:extLst>
      <p:ext uri="{BB962C8B-B14F-4D97-AF65-F5344CB8AC3E}">
        <p14:creationId xmlns:p14="http://schemas.microsoft.com/office/powerpoint/2010/main" val="15757581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06C8D0-64D2-AD45-99A3-227C972C212E}" type="slidenum">
              <a:rPr kumimoji="0" lang="de-D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83876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EA06C8D0-64D2-AD45-99A3-227C972C212E}" type="slidenum">
              <a:rPr lang="de-DE" smtClean="0"/>
              <a:pPr/>
              <a:t>2</a:t>
            </a:fld>
            <a:endParaRPr lang="de-DE"/>
          </a:p>
        </p:txBody>
      </p:sp>
    </p:spTree>
    <p:extLst>
      <p:ext uri="{BB962C8B-B14F-4D97-AF65-F5344CB8AC3E}">
        <p14:creationId xmlns:p14="http://schemas.microsoft.com/office/powerpoint/2010/main" val="3633112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3</a:t>
            </a:fld>
            <a:endParaRPr lang="de-DE"/>
          </a:p>
        </p:txBody>
      </p:sp>
    </p:spTree>
    <p:extLst>
      <p:ext uri="{BB962C8B-B14F-4D97-AF65-F5344CB8AC3E}">
        <p14:creationId xmlns:p14="http://schemas.microsoft.com/office/powerpoint/2010/main" val="2034443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4</a:t>
            </a:fld>
            <a:endParaRPr lang="de-DE"/>
          </a:p>
        </p:txBody>
      </p:sp>
    </p:spTree>
    <p:extLst>
      <p:ext uri="{BB962C8B-B14F-4D97-AF65-F5344CB8AC3E}">
        <p14:creationId xmlns:p14="http://schemas.microsoft.com/office/powerpoint/2010/main" val="3791799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5</a:t>
            </a:fld>
            <a:endParaRPr lang="de-DE"/>
          </a:p>
        </p:txBody>
      </p:sp>
    </p:spTree>
    <p:extLst>
      <p:ext uri="{BB962C8B-B14F-4D97-AF65-F5344CB8AC3E}">
        <p14:creationId xmlns:p14="http://schemas.microsoft.com/office/powerpoint/2010/main" val="761532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6</a:t>
            </a:fld>
            <a:endParaRPr lang="de-DE"/>
          </a:p>
        </p:txBody>
      </p:sp>
    </p:spTree>
    <p:extLst>
      <p:ext uri="{BB962C8B-B14F-4D97-AF65-F5344CB8AC3E}">
        <p14:creationId xmlns:p14="http://schemas.microsoft.com/office/powerpoint/2010/main" val="31699542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7</a:t>
            </a:fld>
            <a:endParaRPr lang="de-DE"/>
          </a:p>
        </p:txBody>
      </p:sp>
    </p:spTree>
    <p:extLst>
      <p:ext uri="{BB962C8B-B14F-4D97-AF65-F5344CB8AC3E}">
        <p14:creationId xmlns:p14="http://schemas.microsoft.com/office/powerpoint/2010/main" val="13147181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8</a:t>
            </a:fld>
            <a:endParaRPr lang="de-DE"/>
          </a:p>
        </p:txBody>
      </p:sp>
    </p:spTree>
    <p:extLst>
      <p:ext uri="{BB962C8B-B14F-4D97-AF65-F5344CB8AC3E}">
        <p14:creationId xmlns:p14="http://schemas.microsoft.com/office/powerpoint/2010/main" val="24155479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A06C8D0-64D2-AD45-99A3-227C972C212E}" type="slidenum">
              <a:rPr lang="de-DE" smtClean="0"/>
              <a:pPr/>
              <a:t>9</a:t>
            </a:fld>
            <a:endParaRPr lang="de-DE"/>
          </a:p>
        </p:txBody>
      </p:sp>
    </p:spTree>
    <p:extLst>
      <p:ext uri="{BB962C8B-B14F-4D97-AF65-F5344CB8AC3E}">
        <p14:creationId xmlns:p14="http://schemas.microsoft.com/office/powerpoint/2010/main" val="151631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folie">
    <p:spTree>
      <p:nvGrpSpPr>
        <p:cNvPr id="1" name=""/>
        <p:cNvGrpSpPr/>
        <p:nvPr/>
      </p:nvGrpSpPr>
      <p:grpSpPr>
        <a:xfrm>
          <a:off x="0" y="0"/>
          <a:ext cx="0" cy="0"/>
          <a:chOff x="0" y="0"/>
          <a:chExt cx="0" cy="0"/>
        </a:xfrm>
      </p:grpSpPr>
      <p:sp>
        <p:nvSpPr>
          <p:cNvPr id="4" name="Fußzeilenplatzhalter 4">
            <a:extLst>
              <a:ext uri="{FF2B5EF4-FFF2-40B4-BE49-F238E27FC236}">
                <a16:creationId xmlns:a16="http://schemas.microsoft.com/office/drawing/2014/main" id="{EF178BFD-4618-E14E-AFE3-2F54A846A880}"/>
              </a:ext>
            </a:extLst>
          </p:cNvPr>
          <p:cNvSpPr>
            <a:spLocks noGrp="1"/>
          </p:cNvSpPr>
          <p:nvPr>
            <p:ph type="ftr" sz="quarter" idx="3"/>
          </p:nvPr>
        </p:nvSpPr>
        <p:spPr>
          <a:xfrm>
            <a:off x="498764" y="6356350"/>
            <a:ext cx="7654636" cy="365125"/>
          </a:xfrm>
          <a:prstGeom prst="rect">
            <a:avLst/>
          </a:prstGeom>
        </p:spPr>
        <p:txBody>
          <a:bodyPr vert="horz" lIns="91440" tIns="45720" rIns="91440" bIns="45720" rtlCol="0" anchor="ctr"/>
          <a:lstStyle>
            <a:lvl1pPr algn="l">
              <a:defRPr sz="1000">
                <a:solidFill>
                  <a:srgbClr val="405052"/>
                </a:solidFill>
                <a:latin typeface="Roboto" panose="02000000000000000000" pitchFamily="2" charset="0"/>
                <a:ea typeface="Roboto" panose="02000000000000000000" pitchFamily="2" charset="0"/>
              </a:defRPr>
            </a:lvl1pPr>
          </a:lstStyle>
          <a:p>
            <a:r>
              <a:rPr lang="de-DE"/>
              <a:t>chunkx ist ein Produkt der JF//digital GmbH  |  Mehr auf: </a:t>
            </a:r>
            <a:r>
              <a:rPr lang="de-DE" err="1">
                <a:solidFill>
                  <a:schemeClr val="accent2"/>
                </a:solidFill>
              </a:rPr>
              <a:t>www.chunkx.net</a:t>
            </a:r>
            <a:r>
              <a:rPr lang="de-DE"/>
              <a:t>  </a:t>
            </a:r>
          </a:p>
        </p:txBody>
      </p:sp>
      <p:sp>
        <p:nvSpPr>
          <p:cNvPr id="5" name="Foliennummernplatzhalter 5">
            <a:extLst>
              <a:ext uri="{FF2B5EF4-FFF2-40B4-BE49-F238E27FC236}">
                <a16:creationId xmlns:a16="http://schemas.microsoft.com/office/drawing/2014/main" id="{1173C37C-61E8-6743-A0EB-ECBC6536B20A}"/>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S. </a:t>
            </a:r>
            <a:fld id="{9A6C740A-0234-5349-9FDA-941F06153BF4}" type="slidenum">
              <a:rPr lang="de-DE" smtClean="0"/>
              <a:pPr/>
              <a:t>‹Nr.›</a:t>
            </a:fld>
            <a:endParaRPr lang="de-DE"/>
          </a:p>
        </p:txBody>
      </p:sp>
    </p:spTree>
    <p:extLst>
      <p:ext uri="{BB962C8B-B14F-4D97-AF65-F5344CB8AC3E}">
        <p14:creationId xmlns:p14="http://schemas.microsoft.com/office/powerpoint/2010/main" val="3078557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885CD95-A49A-684B-ADBF-E3E940EDF0FE}"/>
              </a:ext>
            </a:extLst>
          </p:cNvPr>
          <p:cNvSpPr>
            <a:spLocks noGrp="1"/>
          </p:cNvSpPr>
          <p:nvPr>
            <p:ph type="title"/>
          </p:nvPr>
        </p:nvSpPr>
        <p:spPr>
          <a:xfrm>
            <a:off x="838200" y="365126"/>
            <a:ext cx="5056414" cy="1169760"/>
          </a:xfrm>
          <a:prstGeom prst="rect">
            <a:avLst/>
          </a:prstGeom>
        </p:spPr>
        <p:txBody>
          <a:bodyPr/>
          <a:lstStyle>
            <a:lvl1pPr>
              <a:defRPr b="1">
                <a:latin typeface="Chronicle Display Light" pitchFamily="2" charset="0"/>
                <a:cs typeface="Calibri" panose="020F0502020204030204" pitchFamily="34" charset="0"/>
              </a:defRPr>
            </a:lvl1pPr>
          </a:lstStyle>
          <a:p>
            <a:r>
              <a:rPr lang="de-DE"/>
              <a:t>Mastertitelformat bearbeiten</a:t>
            </a:r>
          </a:p>
        </p:txBody>
      </p:sp>
      <p:sp>
        <p:nvSpPr>
          <p:cNvPr id="3" name="Inhaltsplatzhalter 2">
            <a:extLst>
              <a:ext uri="{FF2B5EF4-FFF2-40B4-BE49-F238E27FC236}">
                <a16:creationId xmlns:a16="http://schemas.microsoft.com/office/drawing/2014/main" id="{3DCA7DA1-824A-6D48-BF7C-821BB69B773C}"/>
              </a:ext>
            </a:extLst>
          </p:cNvPr>
          <p:cNvSpPr>
            <a:spLocks noGrp="1"/>
          </p:cNvSpPr>
          <p:nvPr>
            <p:ph sz="half" idx="1"/>
          </p:nvPr>
        </p:nvSpPr>
        <p:spPr>
          <a:xfrm>
            <a:off x="838200" y="1825625"/>
            <a:ext cx="5056414" cy="4351338"/>
          </a:xfrm>
        </p:spPr>
        <p:txBody>
          <a:bodyPr/>
          <a:lstStyle>
            <a:lvl1pPr>
              <a:defRPr>
                <a:latin typeface="+mj-lt"/>
                <a:cs typeface="Calibri" panose="020F0502020204030204" pitchFamily="34" charset="0"/>
              </a:defRPr>
            </a:lvl1pPr>
          </a:lstStyle>
          <a:p>
            <a:r>
              <a:rPr lang="de-DE"/>
              <a:t>Mastertextformat bearbeiten
Zweite Ebene
Dritte Ebene
Vierte Ebene
Fünfte Ebene</a:t>
            </a:r>
          </a:p>
        </p:txBody>
      </p:sp>
      <p:sp>
        <p:nvSpPr>
          <p:cNvPr id="5" name="Foliennummernplatzhalter 4">
            <a:extLst>
              <a:ext uri="{FF2B5EF4-FFF2-40B4-BE49-F238E27FC236}">
                <a16:creationId xmlns:a16="http://schemas.microsoft.com/office/drawing/2014/main" id="{73DD873D-EA7D-8A49-9F3D-9FC34EEFA295}"/>
              </a:ext>
            </a:extLst>
          </p:cNvPr>
          <p:cNvSpPr>
            <a:spLocks noGrp="1"/>
          </p:cNvSpPr>
          <p:nvPr>
            <p:ph type="sldNum" sz="quarter" idx="11"/>
          </p:nvPr>
        </p:nvSpPr>
        <p:spPr>
          <a:xfrm>
            <a:off x="10855756" y="6210050"/>
            <a:ext cx="783337" cy="365125"/>
          </a:xfrm>
          <a:prstGeom prst="rect">
            <a:avLst/>
          </a:prstGeom>
        </p:spPr>
        <p:txBody>
          <a:bodyPr/>
          <a:lstStyle>
            <a:lvl1pPr>
              <a:defRPr>
                <a:solidFill>
                  <a:schemeClr val="tx1"/>
                </a:solidFill>
                <a:latin typeface="+mj-lt"/>
              </a:defRPr>
            </a:lvl1pPr>
          </a:lstStyle>
          <a:p>
            <a:fld id="{39EFB669-65FE-704E-94E6-CB2DEBE177B8}" type="slidenum">
              <a:rPr lang="de-DE" smtClean="0"/>
              <a:pPr/>
              <a:t>‹Nr.›</a:t>
            </a:fld>
            <a:endParaRPr lang="de-DE"/>
          </a:p>
        </p:txBody>
      </p:sp>
    </p:spTree>
    <p:extLst>
      <p:ext uri="{BB962C8B-B14F-4D97-AF65-F5344CB8AC3E}">
        <p14:creationId xmlns:p14="http://schemas.microsoft.com/office/powerpoint/2010/main" val="143815328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5" name="Fußzeilenplatzhalter 4">
            <a:extLst>
              <a:ext uri="{FF2B5EF4-FFF2-40B4-BE49-F238E27FC236}">
                <a16:creationId xmlns:a16="http://schemas.microsoft.com/office/drawing/2014/main" id="{6E3C7619-9887-6442-A546-FE616F3CDF41}"/>
              </a:ext>
            </a:extLst>
          </p:cNvPr>
          <p:cNvSpPr>
            <a:spLocks noGrp="1"/>
          </p:cNvSpPr>
          <p:nvPr>
            <p:ph type="ftr" sz="quarter" idx="3"/>
          </p:nvPr>
        </p:nvSpPr>
        <p:spPr>
          <a:xfrm>
            <a:off x="838200" y="6356350"/>
            <a:ext cx="7315200" cy="365125"/>
          </a:xfrm>
          <a:prstGeom prst="rect">
            <a:avLst/>
          </a:prstGeom>
        </p:spPr>
        <p:txBody>
          <a:bodyPr vert="horz" lIns="91440" tIns="45720" rIns="91440" bIns="45720" rtlCol="0" anchor="ctr"/>
          <a:lstStyle>
            <a:lvl1pPr algn="l">
              <a:defRPr sz="1000">
                <a:solidFill>
                  <a:srgbClr val="405052"/>
                </a:solidFill>
                <a:latin typeface="Roboto" panose="02000000000000000000" pitchFamily="2" charset="0"/>
                <a:ea typeface="Roboto" panose="02000000000000000000" pitchFamily="2" charset="0"/>
              </a:defRPr>
            </a:lvl1pPr>
          </a:lstStyle>
          <a:p>
            <a:r>
              <a:rPr lang="de-DE"/>
              <a:t>chunkx ist ein Produkt der JF//digital GmbH  |  Mehr auf: </a:t>
            </a:r>
            <a:r>
              <a:rPr lang="de-DE" err="1">
                <a:solidFill>
                  <a:schemeClr val="accent2"/>
                </a:solidFill>
              </a:rPr>
              <a:t>www.chunkx.net</a:t>
            </a:r>
            <a:r>
              <a:rPr lang="de-DE"/>
              <a:t>  </a:t>
            </a:r>
          </a:p>
        </p:txBody>
      </p:sp>
      <p:sp>
        <p:nvSpPr>
          <p:cNvPr id="6" name="Foliennummernplatzhalter 5">
            <a:extLst>
              <a:ext uri="{FF2B5EF4-FFF2-40B4-BE49-F238E27FC236}">
                <a16:creationId xmlns:a16="http://schemas.microsoft.com/office/drawing/2014/main" id="{2726E0EA-CAF3-E44B-8DD4-405306D47E3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fld id="{9A6C740A-0234-5349-9FDA-941F06153BF4}" type="slidenum">
              <a:rPr lang="de-DE" smtClean="0"/>
              <a:pPr/>
              <a:t>‹Nr.›</a:t>
            </a:fld>
            <a:endParaRPr lang="de-DE"/>
          </a:p>
        </p:txBody>
      </p:sp>
      <p:sp>
        <p:nvSpPr>
          <p:cNvPr id="11" name="Textplatzhalter 2">
            <a:extLst>
              <a:ext uri="{FF2B5EF4-FFF2-40B4-BE49-F238E27FC236}">
                <a16:creationId xmlns:a16="http://schemas.microsoft.com/office/drawing/2014/main" id="{C47DA1D4-B6B0-494C-A6E6-9E51505DEAA4}"/>
              </a:ext>
            </a:extLst>
          </p:cNvPr>
          <p:cNvSpPr>
            <a:spLocks noGrp="1"/>
          </p:cNvSpPr>
          <p:nvPr>
            <p:ph type="body" idx="1"/>
          </p:nvPr>
        </p:nvSpPr>
        <p:spPr>
          <a:xfrm>
            <a:off x="838200" y="1954059"/>
            <a:ext cx="10515600" cy="4222903"/>
          </a:xfrm>
          <a:prstGeom prst="rect">
            <a:avLst/>
          </a:prstGeom>
        </p:spPr>
        <p:txBody>
          <a:bodyPr vert="horz" lIns="36000" tIns="36000" rIns="36000" bIns="36000" rtlCol="0">
            <a:noAutofit/>
          </a:bodyPr>
          <a:lstStyle/>
          <a:p>
            <a:pPr lvl="0"/>
            <a:r>
              <a:rPr lang="de-DE"/>
              <a:t>Mastertextformat bearbeiten
Zweite Ebene
Dritte Ebene
Vierte Ebene
Fünfte Ebene</a:t>
            </a:r>
          </a:p>
        </p:txBody>
      </p:sp>
      <p:sp>
        <p:nvSpPr>
          <p:cNvPr id="12" name="Titelplatzhalter 7">
            <a:extLst>
              <a:ext uri="{FF2B5EF4-FFF2-40B4-BE49-F238E27FC236}">
                <a16:creationId xmlns:a16="http://schemas.microsoft.com/office/drawing/2014/main" id="{5DEF8D13-2BAB-F745-871E-963D5D0CFED1}"/>
              </a:ext>
            </a:extLst>
          </p:cNvPr>
          <p:cNvSpPr>
            <a:spLocks noGrp="1"/>
          </p:cNvSpPr>
          <p:nvPr>
            <p:ph type="title"/>
          </p:nvPr>
        </p:nvSpPr>
        <p:spPr>
          <a:xfrm>
            <a:off x="838200" y="365125"/>
            <a:ext cx="10515600" cy="599379"/>
          </a:xfrm>
          <a:prstGeom prst="rect">
            <a:avLst/>
          </a:prstGeom>
        </p:spPr>
        <p:txBody>
          <a:bodyPr vert="horz" lIns="36000" tIns="36000" rIns="36000" bIns="36000" rtlCol="0" anchor="t">
            <a:noAutofit/>
          </a:bodyPr>
          <a:lstStyle/>
          <a:p>
            <a:r>
              <a:rPr lang="de-DE"/>
              <a:t>Mastertitelformat bearbeiten</a:t>
            </a:r>
          </a:p>
        </p:txBody>
      </p:sp>
    </p:spTree>
    <p:extLst>
      <p:ext uri="{BB962C8B-B14F-4D97-AF65-F5344CB8AC3E}">
        <p14:creationId xmlns:p14="http://schemas.microsoft.com/office/powerpoint/2010/main" val="2975030333"/>
      </p:ext>
    </p:extLst>
  </p:cSld>
  <p:clrMap bg1="lt1" tx1="dk1" bg2="lt2" tx2="dk2" accent1="accent1" accent2="accent2" accent3="accent3" accent4="accent4" accent5="accent5" accent6="accent6" hlink="hlink" folHlink="folHlink"/>
  <p:sldLayoutIdLst>
    <p:sldLayoutId id="2147483672" r:id="rId1"/>
    <p:sldLayoutId id="2147483674" r:id="rId2"/>
  </p:sldLayoutIdLst>
  <p:txStyles>
    <p:title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s://chunkx.net/"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mailto:florian@chunkx.net" TargetMode="External"/><Relationship Id="rId2" Type="http://schemas.openxmlformats.org/officeDocument/2006/relationships/image" Target="../media/image33.png"/><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extfeld 9">
            <a:extLst>
              <a:ext uri="{FF2B5EF4-FFF2-40B4-BE49-F238E27FC236}">
                <a16:creationId xmlns:a16="http://schemas.microsoft.com/office/drawing/2014/main" id="{C4C1038D-1493-9F41-9C1A-E585DF1AA68B}"/>
              </a:ext>
            </a:extLst>
          </p:cNvPr>
          <p:cNvSpPr txBox="1"/>
          <p:nvPr/>
        </p:nvSpPr>
        <p:spPr>
          <a:xfrm>
            <a:off x="532801" y="3459221"/>
            <a:ext cx="5563200" cy="833017"/>
          </a:xfrm>
          <a:prstGeom prst="rect">
            <a:avLst/>
          </a:prstGeom>
          <a:noFill/>
        </p:spPr>
        <p:txBody>
          <a:bodyPr wrap="square" lIns="0" tIns="0" rIns="0" bIns="0" rtlCol="0">
            <a:noAutofit/>
          </a:bodyPr>
          <a:lstStyle/>
          <a:p>
            <a:pPr lvl="0">
              <a:lnSpc>
                <a:spcPct val="90000"/>
              </a:lnSpc>
              <a:spcBef>
                <a:spcPct val="0"/>
              </a:spcBef>
              <a:defRPr/>
            </a:pPr>
            <a:r>
              <a:rPr lang="de-DE" sz="2400" spc="-20" dirty="0">
                <a:latin typeface="Rubrik New Medium" pitchFamily="2" charset="77"/>
                <a:ea typeface="Roboto Light" panose="02000000000000000000" pitchFamily="2" charset="0"/>
              </a:rPr>
              <a:t>Take </a:t>
            </a:r>
            <a:r>
              <a:rPr lang="de-DE" sz="2400" spc="-20" dirty="0" err="1">
                <a:latin typeface="Rubrik New Medium" pitchFamily="2" charset="77"/>
                <a:ea typeface="Roboto Light" panose="02000000000000000000" pitchFamily="2" charset="0"/>
              </a:rPr>
              <a:t>learning</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to</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the</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next</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level</a:t>
            </a:r>
            <a:r>
              <a:rPr lang="de-DE" sz="2400" spc="-20" dirty="0">
                <a:latin typeface="Rubrik New Medium" pitchFamily="2" charset="77"/>
                <a:ea typeface="Roboto Light" panose="02000000000000000000" pitchFamily="2" charset="0"/>
              </a:rPr>
              <a:t>: </a:t>
            </a:r>
            <a:br>
              <a:rPr lang="de-DE" sz="2400" spc="-20" dirty="0">
                <a:latin typeface="Rubrik New Medium" pitchFamily="2" charset="77"/>
                <a:ea typeface="Roboto Light" panose="02000000000000000000" pitchFamily="2" charset="0"/>
              </a:rPr>
            </a:br>
            <a:r>
              <a:rPr lang="de-DE" sz="2400" spc="-20" dirty="0" err="1">
                <a:latin typeface="Rubrik New Medium" pitchFamily="2" charset="77"/>
                <a:ea typeface="Roboto Light" panose="02000000000000000000" pitchFamily="2" charset="0"/>
              </a:rPr>
              <a:t>With</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adaptivity</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continuity</a:t>
            </a:r>
            <a:r>
              <a:rPr lang="de-DE" sz="2400" spc="-20" dirty="0">
                <a:latin typeface="Rubrik New Medium" pitchFamily="2" charset="77"/>
                <a:ea typeface="Roboto Light" panose="02000000000000000000" pitchFamily="2" charset="0"/>
              </a:rPr>
              <a:t> </a:t>
            </a:r>
            <a:br>
              <a:rPr lang="de-DE" sz="2400" spc="-20" dirty="0">
                <a:latin typeface="Rubrik New Medium" pitchFamily="2" charset="77"/>
                <a:ea typeface="Roboto Light" panose="02000000000000000000" pitchFamily="2" charset="0"/>
              </a:rPr>
            </a:br>
            <a:r>
              <a:rPr lang="de-DE" sz="2400" spc="-20" dirty="0" err="1">
                <a:latin typeface="Rubrik New Medium" pitchFamily="2" charset="77"/>
                <a:ea typeface="Roboto Light" panose="02000000000000000000" pitchFamily="2" charset="0"/>
              </a:rPr>
              <a:t>and</a:t>
            </a:r>
            <a:r>
              <a:rPr lang="de-DE" sz="2400" spc="-20" dirty="0">
                <a:latin typeface="Rubrik New Medium" pitchFamily="2" charset="77"/>
                <a:ea typeface="Roboto Light" panose="02000000000000000000" pitchFamily="2" charset="0"/>
              </a:rPr>
              <a:t> ai-</a:t>
            </a:r>
            <a:r>
              <a:rPr lang="de-DE" sz="2400" spc="-20" dirty="0" err="1">
                <a:latin typeface="Rubrik New Medium" pitchFamily="2" charset="77"/>
                <a:ea typeface="Roboto Light" panose="02000000000000000000" pitchFamily="2" charset="0"/>
              </a:rPr>
              <a:t>based</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content</a:t>
            </a:r>
            <a:r>
              <a:rPr lang="de-DE" sz="2400" spc="-20" dirty="0">
                <a:latin typeface="Rubrik New Medium" pitchFamily="2" charset="77"/>
                <a:ea typeface="Roboto Light" panose="02000000000000000000" pitchFamily="2" charset="0"/>
              </a:rPr>
              <a:t> </a:t>
            </a:r>
            <a:r>
              <a:rPr lang="de-DE" sz="2400" spc="-20" dirty="0" err="1">
                <a:latin typeface="Rubrik New Medium" pitchFamily="2" charset="77"/>
                <a:ea typeface="Roboto Light" panose="02000000000000000000" pitchFamily="2" charset="0"/>
              </a:rPr>
              <a:t>creation</a:t>
            </a:r>
            <a:endParaRPr lang="de-DE" sz="2400" spc="-20" dirty="0">
              <a:latin typeface="Rubrik New Medium" pitchFamily="2" charset="77"/>
              <a:ea typeface="Roboto Light" panose="02000000000000000000" pitchFamily="2" charset="0"/>
            </a:endParaRPr>
          </a:p>
        </p:txBody>
      </p:sp>
      <p:pic>
        <p:nvPicPr>
          <p:cNvPr id="13" name="Grafik 12">
            <a:extLst>
              <a:ext uri="{FF2B5EF4-FFF2-40B4-BE49-F238E27FC236}">
                <a16:creationId xmlns:a16="http://schemas.microsoft.com/office/drawing/2014/main" id="{F8651A08-A8B8-9340-8711-0CCCC4DE6D1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823334" y="0"/>
            <a:ext cx="8497003" cy="6994358"/>
          </a:xfrm>
          <a:prstGeom prst="rect">
            <a:avLst/>
          </a:prstGeom>
        </p:spPr>
      </p:pic>
      <p:sp>
        <p:nvSpPr>
          <p:cNvPr id="9" name="Fußzeilenplatzhalter 4">
            <a:extLst>
              <a:ext uri="{FF2B5EF4-FFF2-40B4-BE49-F238E27FC236}">
                <a16:creationId xmlns:a16="http://schemas.microsoft.com/office/drawing/2014/main" id="{DF2A8E60-9226-044A-BEC9-5809A296EBDF}"/>
              </a:ext>
            </a:extLst>
          </p:cNvPr>
          <p:cNvSpPr txBox="1">
            <a:spLocks/>
          </p:cNvSpPr>
          <p:nvPr/>
        </p:nvSpPr>
        <p:spPr>
          <a:xfrm>
            <a:off x="532800" y="6036289"/>
            <a:ext cx="3057236" cy="365125"/>
          </a:xfrm>
          <a:prstGeom prst="rect">
            <a:avLst/>
          </a:prstGeom>
        </p:spPr>
        <p:txBody>
          <a:bodyPr vert="horz" lIns="0" tIns="45720" rIns="91440" bIns="45720" rtlCol="0" anchor="ctr"/>
          <a:lstStyle>
            <a:defPPr>
              <a:defRPr lang="de-DE"/>
            </a:defPPr>
            <a:lvl1pPr marL="0" algn="l" defTabSz="914400" rtl="0" eaLnBrk="1" latinLnBrk="0" hangingPunct="1">
              <a:defRPr sz="1000" kern="1200">
                <a:solidFill>
                  <a:srgbClr val="405052"/>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chunkx ist ein Produkt der JF//digital GmbH</a:t>
            </a:r>
            <a:br>
              <a:rPr lang="de-DE" dirty="0"/>
            </a:br>
            <a:r>
              <a:rPr lang="de-DE" dirty="0"/>
              <a:t>Mehr: </a:t>
            </a:r>
            <a:r>
              <a:rPr lang="de-DE" dirty="0">
                <a:solidFill>
                  <a:schemeClr val="accent2"/>
                </a:solidFill>
                <a:hlinkClick r:id="rId4">
                  <a:extLst>
                    <a:ext uri="{A12FA001-AC4F-418D-AE19-62706E023703}">
                      <ahyp:hlinkClr xmlns:ahyp="http://schemas.microsoft.com/office/drawing/2018/hyperlinkcolor" val="tx"/>
                    </a:ext>
                  </a:extLst>
                </a:hlinkClick>
              </a:rPr>
              <a:t>www.chunkx.net</a:t>
            </a:r>
            <a:r>
              <a:rPr lang="de-DE" dirty="0"/>
              <a:t>  </a:t>
            </a:r>
          </a:p>
        </p:txBody>
      </p:sp>
      <p:pic>
        <p:nvPicPr>
          <p:cNvPr id="3" name="Grafik 2">
            <a:extLst>
              <a:ext uri="{FF2B5EF4-FFF2-40B4-BE49-F238E27FC236}">
                <a16:creationId xmlns:a16="http://schemas.microsoft.com/office/drawing/2014/main" id="{D8C42B60-99C5-C347-AAA6-DFB75F5CCA0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32800" y="547948"/>
            <a:ext cx="3518065" cy="1417402"/>
          </a:xfrm>
          <a:prstGeom prst="rect">
            <a:avLst/>
          </a:prstGeom>
        </p:spPr>
      </p:pic>
      <p:sp>
        <p:nvSpPr>
          <p:cNvPr id="6" name="Textfeld 5">
            <a:extLst>
              <a:ext uri="{FF2B5EF4-FFF2-40B4-BE49-F238E27FC236}">
                <a16:creationId xmlns:a16="http://schemas.microsoft.com/office/drawing/2014/main" id="{C36270BF-F648-5143-BC14-31CE8CB7DE4B}"/>
              </a:ext>
            </a:extLst>
          </p:cNvPr>
          <p:cNvSpPr txBox="1"/>
          <p:nvPr/>
        </p:nvSpPr>
        <p:spPr>
          <a:xfrm>
            <a:off x="532801" y="2956576"/>
            <a:ext cx="5563200" cy="833017"/>
          </a:xfrm>
          <a:prstGeom prst="rect">
            <a:avLst/>
          </a:prstGeom>
          <a:noFill/>
        </p:spPr>
        <p:txBody>
          <a:bodyPr wrap="square" lIns="0" tIns="0" rIns="0" bIns="0" rtlCol="0">
            <a:noAutofit/>
          </a:bodyPr>
          <a:lstStyle/>
          <a:p>
            <a:pPr lvl="0">
              <a:lnSpc>
                <a:spcPct val="90000"/>
              </a:lnSpc>
              <a:spcBef>
                <a:spcPct val="0"/>
              </a:spcBef>
              <a:defRPr/>
            </a:pPr>
            <a:r>
              <a:rPr lang="de-DE" sz="2400" b="1" spc="-20">
                <a:latin typeface="Rubrik New Bold" pitchFamily="2" charset="77"/>
                <a:ea typeface="Roboto Light" panose="02000000000000000000" pitchFamily="2" charset="0"/>
              </a:rPr>
              <a:t>Investment Pitch</a:t>
            </a:r>
            <a:endParaRPr lang="en-US" sz="2400" b="1" spc="-20">
              <a:solidFill>
                <a:srgbClr val="405052"/>
              </a:solidFill>
              <a:latin typeface="Rubrik New Bold" pitchFamily="2" charset="77"/>
              <a:ea typeface="Roboto Light" panose="02000000000000000000" pitchFamily="2" charset="0"/>
            </a:endParaRPr>
          </a:p>
        </p:txBody>
      </p:sp>
    </p:spTree>
    <p:extLst>
      <p:ext uri="{BB962C8B-B14F-4D97-AF65-F5344CB8AC3E}">
        <p14:creationId xmlns:p14="http://schemas.microsoft.com/office/powerpoint/2010/main" val="35804477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Inhaltsplatzhalter 4">
            <a:extLst>
              <a:ext uri="{FF2B5EF4-FFF2-40B4-BE49-F238E27FC236}">
                <a16:creationId xmlns:a16="http://schemas.microsoft.com/office/drawing/2014/main" id="{0F841883-1E6A-DE4D-A282-11B583674ABE}"/>
              </a:ext>
            </a:extLst>
          </p:cNvPr>
          <p:cNvGraphicFramePr>
            <a:graphicFrameLocks noGrp="1"/>
          </p:cNvGraphicFramePr>
          <p:nvPr>
            <p:ph sz="half" idx="1"/>
            <p:extLst>
              <p:ext uri="{D42A27DB-BD31-4B8C-83A1-F6EECF244321}">
                <p14:modId xmlns:p14="http://schemas.microsoft.com/office/powerpoint/2010/main" val="2234394842"/>
              </p:ext>
            </p:extLst>
          </p:nvPr>
        </p:nvGraphicFramePr>
        <p:xfrm>
          <a:off x="574039" y="2241550"/>
          <a:ext cx="10550525" cy="3995964"/>
        </p:xfrm>
        <a:graphic>
          <a:graphicData uri="http://schemas.openxmlformats.org/drawingml/2006/table">
            <a:tbl>
              <a:tblPr firstRow="1" firstCol="1" bandRow="1">
                <a:tableStyleId>{93296810-A885-4BE3-A3E7-6D5BEEA58F35}</a:tableStyleId>
              </a:tblPr>
              <a:tblGrid>
                <a:gridCol w="2320410">
                  <a:extLst>
                    <a:ext uri="{9D8B030D-6E8A-4147-A177-3AD203B41FA5}">
                      <a16:colId xmlns:a16="http://schemas.microsoft.com/office/drawing/2014/main" val="2524710231"/>
                    </a:ext>
                  </a:extLst>
                </a:gridCol>
                <a:gridCol w="1646023">
                  <a:extLst>
                    <a:ext uri="{9D8B030D-6E8A-4147-A177-3AD203B41FA5}">
                      <a16:colId xmlns:a16="http://schemas.microsoft.com/office/drawing/2014/main" val="2368754265"/>
                    </a:ext>
                  </a:extLst>
                </a:gridCol>
                <a:gridCol w="1646023">
                  <a:extLst>
                    <a:ext uri="{9D8B030D-6E8A-4147-A177-3AD203B41FA5}">
                      <a16:colId xmlns:a16="http://schemas.microsoft.com/office/drawing/2014/main" val="2435163134"/>
                    </a:ext>
                  </a:extLst>
                </a:gridCol>
                <a:gridCol w="1646023">
                  <a:extLst>
                    <a:ext uri="{9D8B030D-6E8A-4147-A177-3AD203B41FA5}">
                      <a16:colId xmlns:a16="http://schemas.microsoft.com/office/drawing/2014/main" val="2439069988"/>
                    </a:ext>
                  </a:extLst>
                </a:gridCol>
                <a:gridCol w="1646023">
                  <a:extLst>
                    <a:ext uri="{9D8B030D-6E8A-4147-A177-3AD203B41FA5}">
                      <a16:colId xmlns:a16="http://schemas.microsoft.com/office/drawing/2014/main" val="3167479173"/>
                    </a:ext>
                  </a:extLst>
                </a:gridCol>
                <a:gridCol w="1646023">
                  <a:extLst>
                    <a:ext uri="{9D8B030D-6E8A-4147-A177-3AD203B41FA5}">
                      <a16:colId xmlns:a16="http://schemas.microsoft.com/office/drawing/2014/main" val="567557159"/>
                    </a:ext>
                  </a:extLst>
                </a:gridCol>
              </a:tblGrid>
              <a:tr h="564893">
                <a:tc>
                  <a:txBody>
                    <a:bodyPr/>
                    <a:lstStyle/>
                    <a:p>
                      <a:endParaRPr lang="de-DE" sz="1400">
                        <a:latin typeface="+mj-lt"/>
                      </a:endParaRPr>
                    </a:p>
                  </a:txBody>
                  <a:tcPr marL="160942" marR="160942" marT="80471" marB="80471">
                    <a:lnL w="12700" cmpd="sng">
                      <a:noFill/>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de-DE" sz="1300">
                          <a:latin typeface="Roboto Light" panose="02000000000000000000" pitchFamily="2" charset="0"/>
                          <a:ea typeface="Roboto Light" panose="02000000000000000000" pitchFamily="2" charset="0"/>
                        </a:rPr>
                        <a:t>LinkedIn Learning und Masterplan</a:t>
                      </a:r>
                    </a:p>
                  </a:txBody>
                  <a:tcPr marL="160942" marR="160942" marT="80471" marB="8047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de-DE" sz="1300" err="1">
                          <a:latin typeface="Roboto Light" panose="02000000000000000000" pitchFamily="2" charset="0"/>
                          <a:ea typeface="Roboto Light" panose="02000000000000000000" pitchFamily="2" charset="0"/>
                        </a:rPr>
                        <a:t>quofox</a:t>
                      </a:r>
                      <a:endParaRPr lang="de-DE" sz="1300">
                        <a:latin typeface="Roboto Light" panose="02000000000000000000" pitchFamily="2" charset="0"/>
                        <a:ea typeface="Roboto Light" panose="02000000000000000000" pitchFamily="2" charset="0"/>
                      </a:endParaRPr>
                    </a:p>
                  </a:txBody>
                  <a:tcPr marL="160942" marR="160942" marT="80471" marB="8047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de-DE" sz="1300" b="1" kern="1200" err="1">
                          <a:solidFill>
                            <a:schemeClr val="lt1"/>
                          </a:solidFill>
                          <a:latin typeface="Roboto Light" panose="02000000000000000000" pitchFamily="2" charset="0"/>
                          <a:ea typeface="Roboto Light" panose="02000000000000000000" pitchFamily="2" charset="0"/>
                          <a:cs typeface="+mn-cs"/>
                        </a:rPr>
                        <a:t>Everskill</a:t>
                      </a:r>
                      <a:endParaRPr lang="de-DE" sz="1300">
                        <a:latin typeface="Roboto Light" panose="02000000000000000000" pitchFamily="2" charset="0"/>
                        <a:ea typeface="Roboto Light" panose="02000000000000000000" pitchFamily="2" charset="0"/>
                      </a:endParaRPr>
                    </a:p>
                  </a:txBody>
                  <a:tcPr marL="160942" marR="160942" marT="80471" marB="8047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de-DE" sz="1300">
                          <a:latin typeface="Roboto Light" panose="02000000000000000000" pitchFamily="2" charset="0"/>
                          <a:ea typeface="Roboto Light" panose="02000000000000000000" pitchFamily="2" charset="0"/>
                        </a:rPr>
                        <a:t>Area9 </a:t>
                      </a:r>
                      <a:r>
                        <a:rPr lang="de-DE" sz="1300" err="1">
                          <a:latin typeface="Roboto Light" panose="02000000000000000000" pitchFamily="2" charset="0"/>
                          <a:ea typeface="Roboto Light" panose="02000000000000000000" pitchFamily="2" charset="0"/>
                        </a:rPr>
                        <a:t>lyceum</a:t>
                      </a:r>
                      <a:endParaRPr lang="de-DE" sz="1300">
                        <a:latin typeface="Roboto Light" panose="02000000000000000000" pitchFamily="2" charset="0"/>
                        <a:ea typeface="Roboto Light" panose="02000000000000000000" pitchFamily="2" charset="0"/>
                      </a:endParaRPr>
                    </a:p>
                  </a:txBody>
                  <a:tcPr marL="160942" marR="160942" marT="80471" marB="80471"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de-DE" sz="1300">
                          <a:latin typeface="Roboto Light" panose="02000000000000000000" pitchFamily="2" charset="0"/>
                          <a:ea typeface="Roboto Light" panose="02000000000000000000" pitchFamily="2" charset="0"/>
                        </a:rPr>
                        <a:t>chunkx</a:t>
                      </a:r>
                    </a:p>
                  </a:txBody>
                  <a:tcPr marL="160942" marR="160942" marT="80471" marB="80471" anchor="ctr">
                    <a:lnL w="3175" cap="flat" cmpd="sng" algn="ctr">
                      <a:noFill/>
                      <a:prstDash val="solid"/>
                      <a:round/>
                      <a:headEnd type="none" w="med" len="med"/>
                      <a:tailEnd type="none" w="med" len="med"/>
                    </a:lnL>
                    <a:lnR w="12700" cmpd="sng">
                      <a:noFill/>
                    </a:lnR>
                    <a:lnT w="12700" cmpd="sng">
                      <a:noFill/>
                    </a:lnT>
                    <a:lnB w="3175"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3003462274"/>
                  </a:ext>
                </a:extLst>
              </a:tr>
              <a:tr h="564893">
                <a:tc>
                  <a:txBody>
                    <a:bodyPr/>
                    <a:lstStyle/>
                    <a:p>
                      <a:r>
                        <a:rPr lang="de-DE" sz="1300" b="0">
                          <a:solidFill>
                            <a:schemeClr val="tx1"/>
                          </a:solidFill>
                          <a:latin typeface="Roboto Light" panose="02000000000000000000" pitchFamily="2" charset="0"/>
                          <a:ea typeface="Roboto Light" panose="02000000000000000000" pitchFamily="2" charset="0"/>
                        </a:rPr>
                        <a:t>Adaptive Lernalgorithmen</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no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extLst>
                  <a:ext uri="{0D108BD9-81ED-4DB2-BD59-A6C34878D82A}">
                    <a16:rowId xmlns:a16="http://schemas.microsoft.com/office/drawing/2014/main" val="2399715805"/>
                  </a:ext>
                </a:extLst>
              </a:tr>
              <a:tr h="564893">
                <a:tc>
                  <a:txBody>
                    <a:bodyPr/>
                    <a:lstStyle/>
                    <a:p>
                      <a:r>
                        <a:rPr lang="de-DE" sz="1300" b="0">
                          <a:solidFill>
                            <a:schemeClr val="tx1"/>
                          </a:solidFill>
                          <a:latin typeface="Roboto Light" panose="02000000000000000000" pitchFamily="2" charset="0"/>
                          <a:ea typeface="Roboto Light" panose="02000000000000000000" pitchFamily="2" charset="0"/>
                        </a:rPr>
                        <a:t>Integration von externen Inhaltsquellen</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515408735"/>
                  </a:ext>
                </a:extLst>
              </a:tr>
              <a:tr h="564893">
                <a:tc>
                  <a:txBody>
                    <a:bodyPr/>
                    <a:lstStyle/>
                    <a:p>
                      <a:r>
                        <a:rPr lang="de-DE" sz="1300" b="0">
                          <a:solidFill>
                            <a:schemeClr val="tx1"/>
                          </a:solidFill>
                          <a:latin typeface="Roboto Light" panose="02000000000000000000" pitchFamily="2" charset="0"/>
                          <a:ea typeface="Roboto Light" panose="02000000000000000000" pitchFamily="2" charset="0"/>
                        </a:rPr>
                        <a:t>Micro-Learning-Ansatz</a:t>
                      </a:r>
                      <a:br>
                        <a:rPr lang="de-DE" sz="1300" b="0">
                          <a:solidFill>
                            <a:schemeClr val="tx1"/>
                          </a:solidFill>
                          <a:latin typeface="Roboto Light" panose="02000000000000000000" pitchFamily="2" charset="0"/>
                          <a:ea typeface="Roboto Light" panose="02000000000000000000" pitchFamily="2" charset="0"/>
                        </a:rPr>
                      </a:br>
                      <a:r>
                        <a:rPr lang="de-DE" sz="1300" b="0">
                          <a:solidFill>
                            <a:schemeClr val="tx1"/>
                          </a:solidFill>
                          <a:latin typeface="Roboto Light" panose="02000000000000000000" pitchFamily="2" charset="0"/>
                          <a:ea typeface="Roboto Light" panose="02000000000000000000" pitchFamily="2" charset="0"/>
                        </a:rPr>
                        <a:t>(&lt;1 min)</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extLst>
                  <a:ext uri="{0D108BD9-81ED-4DB2-BD59-A6C34878D82A}">
                    <a16:rowId xmlns:a16="http://schemas.microsoft.com/office/drawing/2014/main" val="304188308"/>
                  </a:ext>
                </a:extLst>
              </a:tr>
              <a:tr h="564893">
                <a:tc>
                  <a:txBody>
                    <a:bodyPr/>
                    <a:lstStyle/>
                    <a:p>
                      <a:r>
                        <a:rPr lang="de-DE" sz="1300" b="0">
                          <a:solidFill>
                            <a:schemeClr val="tx1"/>
                          </a:solidFill>
                          <a:latin typeface="Roboto Light" panose="02000000000000000000" pitchFamily="2" charset="0"/>
                          <a:ea typeface="Roboto Light" panose="02000000000000000000" pitchFamily="2" charset="0"/>
                        </a:rPr>
                        <a:t>Nachhaltiger Lern-Ansatz zur Lerntransfer-Stärkung</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72966485"/>
                  </a:ext>
                </a:extLst>
              </a:tr>
              <a:tr h="564893">
                <a:tc>
                  <a:txBody>
                    <a:bodyPr/>
                    <a:lstStyle/>
                    <a:p>
                      <a:r>
                        <a:rPr lang="de-DE" sz="1300" b="0">
                          <a:solidFill>
                            <a:schemeClr val="tx1"/>
                          </a:solidFill>
                          <a:latin typeface="Roboto Light" panose="02000000000000000000" pitchFamily="2" charset="0"/>
                          <a:ea typeface="Roboto Light" panose="02000000000000000000" pitchFamily="2" charset="0"/>
                        </a:rPr>
                        <a:t>Passgenaue Verknüpfung von Lerninhalten</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lnB w="3175" cap="flat" cmpd="sng" algn="ctr">
                      <a:solidFill>
                        <a:schemeClr val="bg1">
                          <a:lumMod val="85000"/>
                        </a:schemeClr>
                      </a:solidFill>
                      <a:prstDash val="solid"/>
                      <a:round/>
                      <a:headEnd type="none" w="med" len="med"/>
                      <a:tailEnd type="none" w="med" len="med"/>
                    </a:lnB>
                    <a:solidFill>
                      <a:srgbClr val="FAFAFA"/>
                    </a:solidFill>
                  </a:tcPr>
                </a:tc>
                <a:extLst>
                  <a:ext uri="{0D108BD9-81ED-4DB2-BD59-A6C34878D82A}">
                    <a16:rowId xmlns:a16="http://schemas.microsoft.com/office/drawing/2014/main" val="2405108296"/>
                  </a:ext>
                </a:extLst>
              </a:tr>
              <a:tr h="606606">
                <a:tc>
                  <a:txBody>
                    <a:bodyPr/>
                    <a:lstStyle/>
                    <a:p>
                      <a:r>
                        <a:rPr lang="de-DE" sz="1300" b="0">
                          <a:solidFill>
                            <a:schemeClr val="tx1"/>
                          </a:solidFill>
                          <a:latin typeface="Roboto Light" panose="02000000000000000000" pitchFamily="2" charset="0"/>
                          <a:ea typeface="Roboto Light" panose="02000000000000000000" pitchFamily="2" charset="0"/>
                        </a:rPr>
                        <a:t>Automatische Inhaltsgenerierung</a:t>
                      </a:r>
                    </a:p>
                  </a:txBody>
                  <a:tcPr marL="160942" marR="160942" marT="80471" marB="80471">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R w="3175" cap="flat" cmpd="sng" algn="ctr">
                      <a:solidFill>
                        <a:schemeClr val="bg1">
                          <a:lumMod val="85000"/>
                        </a:schemeClr>
                      </a:solidFill>
                      <a:prstDash val="solid"/>
                      <a:round/>
                      <a:headEnd type="none" w="med" len="med"/>
                      <a:tailEnd type="none" w="med" len="med"/>
                    </a:lnR>
                    <a:lnT w="3175" cap="flat" cmpd="sng" algn="ctr">
                      <a:solidFill>
                        <a:schemeClr val="bg1">
                          <a:lumMod val="85000"/>
                        </a:schemeClr>
                      </a:solidFill>
                      <a:prstDash val="solid"/>
                      <a:round/>
                      <a:headEnd type="none" w="med" len="med"/>
                      <a:tailEnd type="none" w="med" len="med"/>
                    </a:lnT>
                    <a:solidFill>
                      <a:schemeClr val="bg1"/>
                    </a:solidFill>
                  </a:tcPr>
                </a:tc>
                <a:tc>
                  <a:txBody>
                    <a:bodyPr/>
                    <a:lstStyle/>
                    <a:p>
                      <a:pPr algn="ctr"/>
                      <a:endParaRPr lang="de-DE" sz="1400">
                        <a:latin typeface="+mj-lt"/>
                      </a:endParaRPr>
                    </a:p>
                  </a:txBody>
                  <a:tcPr marL="160942" marR="160942" marT="80471" marB="80471" anchor="ctr">
                    <a:lnL w="3175" cap="flat" cmpd="sng" algn="ctr">
                      <a:solidFill>
                        <a:schemeClr val="bg1">
                          <a:lumMod val="85000"/>
                        </a:schemeClr>
                      </a:solidFill>
                      <a:prstDash val="solid"/>
                      <a:round/>
                      <a:headEnd type="none" w="med" len="med"/>
                      <a:tailEnd type="none" w="med" len="med"/>
                    </a:lnL>
                    <a:lnT w="3175" cap="flat" cmpd="sng" algn="ctr">
                      <a:solidFill>
                        <a:schemeClr val="bg1">
                          <a:lumMod val="85000"/>
                        </a:schemeClr>
                      </a:solidFill>
                      <a:prstDash val="solid"/>
                      <a:round/>
                      <a:headEnd type="none" w="med" len="med"/>
                      <a:tailEnd type="none" w="med" len="med"/>
                    </a:lnT>
                    <a:solidFill>
                      <a:schemeClr val="bg1"/>
                    </a:solidFill>
                  </a:tcPr>
                </a:tc>
                <a:extLst>
                  <a:ext uri="{0D108BD9-81ED-4DB2-BD59-A6C34878D82A}">
                    <a16:rowId xmlns:a16="http://schemas.microsoft.com/office/drawing/2014/main" val="1869969695"/>
                  </a:ext>
                </a:extLst>
              </a:tr>
            </a:tbl>
          </a:graphicData>
        </a:graphic>
      </p:graphicFrame>
      <p:sp>
        <p:nvSpPr>
          <p:cNvPr id="7" name="Grafik 2">
            <a:extLst>
              <a:ext uri="{FF2B5EF4-FFF2-40B4-BE49-F238E27FC236}">
                <a16:creationId xmlns:a16="http://schemas.microsoft.com/office/drawing/2014/main" id="{9831813D-D4E7-47CD-85C1-244EF39649DF}"/>
              </a:ext>
            </a:extLst>
          </p:cNvPr>
          <p:cNvSpPr>
            <a:spLocks noChangeAspect="1"/>
          </p:cNvSpPr>
          <p:nvPr/>
        </p:nvSpPr>
        <p:spPr>
          <a:xfrm>
            <a:off x="8511613" y="2986600"/>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8" name="Grafik 2">
            <a:extLst>
              <a:ext uri="{FF2B5EF4-FFF2-40B4-BE49-F238E27FC236}">
                <a16:creationId xmlns:a16="http://schemas.microsoft.com/office/drawing/2014/main" id="{803A5A8D-9F09-4349-B80B-C83A79C5846F}"/>
              </a:ext>
            </a:extLst>
          </p:cNvPr>
          <p:cNvSpPr>
            <a:spLocks noChangeAspect="1"/>
          </p:cNvSpPr>
          <p:nvPr/>
        </p:nvSpPr>
        <p:spPr>
          <a:xfrm>
            <a:off x="10177592" y="2986600"/>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9" name="Grafik 2">
            <a:extLst>
              <a:ext uri="{FF2B5EF4-FFF2-40B4-BE49-F238E27FC236}">
                <a16:creationId xmlns:a16="http://schemas.microsoft.com/office/drawing/2014/main" id="{07DD27BA-DAAC-4F53-B836-AEF53F74B317}"/>
              </a:ext>
            </a:extLst>
          </p:cNvPr>
          <p:cNvSpPr>
            <a:spLocks noChangeAspect="1"/>
          </p:cNvSpPr>
          <p:nvPr/>
        </p:nvSpPr>
        <p:spPr>
          <a:xfrm>
            <a:off x="10177592" y="3563007"/>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1" name="Grafik 2">
            <a:extLst>
              <a:ext uri="{FF2B5EF4-FFF2-40B4-BE49-F238E27FC236}">
                <a16:creationId xmlns:a16="http://schemas.microsoft.com/office/drawing/2014/main" id="{ABEB4359-FD4E-46DE-B93A-BF82CBB3759B}"/>
              </a:ext>
            </a:extLst>
          </p:cNvPr>
          <p:cNvSpPr>
            <a:spLocks noChangeAspect="1"/>
          </p:cNvSpPr>
          <p:nvPr/>
        </p:nvSpPr>
        <p:spPr>
          <a:xfrm>
            <a:off x="10177592" y="4102794"/>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2" name="Grafik 2">
            <a:extLst>
              <a:ext uri="{FF2B5EF4-FFF2-40B4-BE49-F238E27FC236}">
                <a16:creationId xmlns:a16="http://schemas.microsoft.com/office/drawing/2014/main" id="{243205F9-0D41-4F1C-9B9E-57EA411CD889}"/>
              </a:ext>
            </a:extLst>
          </p:cNvPr>
          <p:cNvSpPr>
            <a:spLocks noChangeAspect="1"/>
          </p:cNvSpPr>
          <p:nvPr/>
        </p:nvSpPr>
        <p:spPr>
          <a:xfrm>
            <a:off x="10177592" y="4665876"/>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3" name="Grafik 2">
            <a:extLst>
              <a:ext uri="{FF2B5EF4-FFF2-40B4-BE49-F238E27FC236}">
                <a16:creationId xmlns:a16="http://schemas.microsoft.com/office/drawing/2014/main" id="{13BBCBA4-F831-49E6-BA89-8716272A9596}"/>
              </a:ext>
            </a:extLst>
          </p:cNvPr>
          <p:cNvSpPr>
            <a:spLocks noChangeAspect="1"/>
          </p:cNvSpPr>
          <p:nvPr/>
        </p:nvSpPr>
        <p:spPr>
          <a:xfrm>
            <a:off x="10177592" y="5256253"/>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4" name="Grafik 2">
            <a:extLst>
              <a:ext uri="{FF2B5EF4-FFF2-40B4-BE49-F238E27FC236}">
                <a16:creationId xmlns:a16="http://schemas.microsoft.com/office/drawing/2014/main" id="{80E74926-B299-46CA-A75A-92E20AA490B7}"/>
              </a:ext>
            </a:extLst>
          </p:cNvPr>
          <p:cNvSpPr>
            <a:spLocks noChangeAspect="1"/>
          </p:cNvSpPr>
          <p:nvPr/>
        </p:nvSpPr>
        <p:spPr>
          <a:xfrm>
            <a:off x="10177592" y="5814061"/>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5" name="Grafik 2">
            <a:extLst>
              <a:ext uri="{FF2B5EF4-FFF2-40B4-BE49-F238E27FC236}">
                <a16:creationId xmlns:a16="http://schemas.microsoft.com/office/drawing/2014/main" id="{DC749500-837E-4593-8F15-90D048DFFD38}"/>
              </a:ext>
            </a:extLst>
          </p:cNvPr>
          <p:cNvSpPr>
            <a:spLocks noChangeAspect="1"/>
          </p:cNvSpPr>
          <p:nvPr/>
        </p:nvSpPr>
        <p:spPr>
          <a:xfrm>
            <a:off x="5197229" y="3563007"/>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6" name="Grafik 2">
            <a:extLst>
              <a:ext uri="{FF2B5EF4-FFF2-40B4-BE49-F238E27FC236}">
                <a16:creationId xmlns:a16="http://schemas.microsoft.com/office/drawing/2014/main" id="{348DFB27-F052-4448-A9B2-DBEBBA19C0A3}"/>
              </a:ext>
            </a:extLst>
          </p:cNvPr>
          <p:cNvSpPr>
            <a:spLocks noChangeAspect="1"/>
          </p:cNvSpPr>
          <p:nvPr/>
        </p:nvSpPr>
        <p:spPr>
          <a:xfrm>
            <a:off x="6859528" y="4102794"/>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17" name="Grafik 2">
            <a:extLst>
              <a:ext uri="{FF2B5EF4-FFF2-40B4-BE49-F238E27FC236}">
                <a16:creationId xmlns:a16="http://schemas.microsoft.com/office/drawing/2014/main" id="{FA92A2BF-310F-420F-B65A-8E191B4F49F9}"/>
              </a:ext>
            </a:extLst>
          </p:cNvPr>
          <p:cNvSpPr>
            <a:spLocks noChangeAspect="1"/>
          </p:cNvSpPr>
          <p:nvPr/>
        </p:nvSpPr>
        <p:spPr>
          <a:xfrm>
            <a:off x="8511613" y="4102794"/>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24" name="Grafik 2">
            <a:extLst>
              <a:ext uri="{FF2B5EF4-FFF2-40B4-BE49-F238E27FC236}">
                <a16:creationId xmlns:a16="http://schemas.microsoft.com/office/drawing/2014/main" id="{F582C333-BEC9-8A47-8557-1AB3F6DC240D}"/>
              </a:ext>
            </a:extLst>
          </p:cNvPr>
          <p:cNvSpPr>
            <a:spLocks noChangeAspect="1"/>
          </p:cNvSpPr>
          <p:nvPr/>
        </p:nvSpPr>
        <p:spPr>
          <a:xfrm>
            <a:off x="3593137" y="3563007"/>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flat">
            <a:solidFill>
              <a:schemeClr val="accent2"/>
            </a:solidFill>
            <a:prstDash val="sysDot"/>
            <a:miter/>
          </a:ln>
        </p:spPr>
        <p:txBody>
          <a:bodyPr rtlCol="0" anchor="ctr"/>
          <a:lstStyle/>
          <a:p>
            <a:endParaRPr lang="de-DE"/>
          </a:p>
        </p:txBody>
      </p:sp>
      <p:sp>
        <p:nvSpPr>
          <p:cNvPr id="25" name="Grafik 2">
            <a:extLst>
              <a:ext uri="{FF2B5EF4-FFF2-40B4-BE49-F238E27FC236}">
                <a16:creationId xmlns:a16="http://schemas.microsoft.com/office/drawing/2014/main" id="{23968A6B-B8D2-3048-BFF6-D3E7124090F2}"/>
              </a:ext>
            </a:extLst>
          </p:cNvPr>
          <p:cNvSpPr>
            <a:spLocks noChangeAspect="1"/>
          </p:cNvSpPr>
          <p:nvPr/>
        </p:nvSpPr>
        <p:spPr>
          <a:xfrm>
            <a:off x="6864967" y="4665851"/>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sq">
            <a:solidFill>
              <a:schemeClr val="accent2"/>
            </a:solidFill>
            <a:prstDash val="solid"/>
            <a:miter/>
          </a:ln>
        </p:spPr>
        <p:txBody>
          <a:bodyPr rtlCol="0" anchor="ctr"/>
          <a:lstStyle/>
          <a:p>
            <a:endParaRPr lang="de-DE"/>
          </a:p>
        </p:txBody>
      </p:sp>
      <p:sp>
        <p:nvSpPr>
          <p:cNvPr id="26" name="Grafik 2">
            <a:extLst>
              <a:ext uri="{FF2B5EF4-FFF2-40B4-BE49-F238E27FC236}">
                <a16:creationId xmlns:a16="http://schemas.microsoft.com/office/drawing/2014/main" id="{8A1B748A-5DE3-254E-AFD2-DD2D022DDC6C}"/>
              </a:ext>
            </a:extLst>
          </p:cNvPr>
          <p:cNvSpPr>
            <a:spLocks noChangeAspect="1"/>
          </p:cNvSpPr>
          <p:nvPr/>
        </p:nvSpPr>
        <p:spPr>
          <a:xfrm>
            <a:off x="8511613" y="3563007"/>
            <a:ext cx="360000" cy="240000"/>
          </a:xfrm>
          <a:custGeom>
            <a:avLst/>
            <a:gdLst>
              <a:gd name="connsiteX0" fmla="*/ 0 w 346982"/>
              <a:gd name="connsiteY0" fmla="*/ 115661 h 231321"/>
              <a:gd name="connsiteX1" fmla="*/ 115661 w 346982"/>
              <a:gd name="connsiteY1" fmla="*/ 231322 h 231321"/>
              <a:gd name="connsiteX2" fmla="*/ 346983 w 346982"/>
              <a:gd name="connsiteY2" fmla="*/ 0 h 231321"/>
            </a:gdLst>
            <a:ahLst/>
            <a:cxnLst>
              <a:cxn ang="0">
                <a:pos x="connsiteX0" y="connsiteY0"/>
              </a:cxn>
              <a:cxn ang="0">
                <a:pos x="connsiteX1" y="connsiteY1"/>
              </a:cxn>
              <a:cxn ang="0">
                <a:pos x="connsiteX2" y="connsiteY2"/>
              </a:cxn>
            </a:cxnLst>
            <a:rect l="l" t="t" r="r" b="b"/>
            <a:pathLst>
              <a:path w="346982" h="231321">
                <a:moveTo>
                  <a:pt x="0" y="115661"/>
                </a:moveTo>
                <a:lnTo>
                  <a:pt x="115661" y="231322"/>
                </a:lnTo>
                <a:lnTo>
                  <a:pt x="346983" y="0"/>
                </a:lnTo>
              </a:path>
            </a:pathLst>
          </a:custGeom>
          <a:noFill/>
          <a:ln w="38100" cap="flat">
            <a:solidFill>
              <a:schemeClr val="accent2"/>
            </a:solidFill>
            <a:prstDash val="sysDot"/>
            <a:miter/>
          </a:ln>
        </p:spPr>
        <p:txBody>
          <a:bodyPr rtlCol="0" anchor="ctr"/>
          <a:lstStyle/>
          <a:p>
            <a:endParaRPr lang="de-DE"/>
          </a:p>
        </p:txBody>
      </p:sp>
      <p:sp>
        <p:nvSpPr>
          <p:cNvPr id="19" name="Rechteck 18">
            <a:extLst>
              <a:ext uri="{FF2B5EF4-FFF2-40B4-BE49-F238E27FC236}">
                <a16:creationId xmlns:a16="http://schemas.microsoft.com/office/drawing/2014/main" id="{98E34593-BC6C-E043-B1FC-E2B4443E4959}"/>
              </a:ext>
            </a:extLst>
          </p:cNvPr>
          <p:cNvSpPr/>
          <p:nvPr/>
        </p:nvSpPr>
        <p:spPr>
          <a:xfrm>
            <a:off x="532800" y="1206000"/>
            <a:ext cx="11194471" cy="692497"/>
          </a:xfrm>
          <a:prstGeom prst="rect">
            <a:avLst/>
          </a:prstGeom>
        </p:spPr>
        <p:txBody>
          <a:bodyPr wrap="square" lIns="0" tIns="0" rIns="0" bIns="0">
            <a:spAutoFit/>
          </a:bodyPr>
          <a:lstStyle/>
          <a:p>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Der Bildungsmarkt ist schnell gewachsen, und es gibt eine Menge kleiner Boutiquen und großer Plattformen. </a:t>
            </a:r>
            <a:b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b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Aus unserer Sicht verfolgt keine von ihnen den Ansatz des adaptiven Micro-</a:t>
            </a:r>
            <a:r>
              <a:rPr lang="de-DE" sz="1500" dirty="0" err="1">
                <a:solidFill>
                  <a:srgbClr val="000000"/>
                </a:solidFill>
                <a:latin typeface="Roboto Light" panose="02000000000000000000" pitchFamily="2" charset="0"/>
                <a:ea typeface="Roboto Light" panose="02000000000000000000" pitchFamily="2" charset="0"/>
                <a:cs typeface="Calibri" panose="020F0502020204030204" pitchFamily="34" charset="0"/>
              </a:rPr>
              <a:t>Learnings</a:t>
            </a: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 so konsequent wie chunkx. </a:t>
            </a:r>
            <a:b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b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Außerdem nutzen sie NLP </a:t>
            </a:r>
            <a:r>
              <a:rPr lang="de-DE" sz="1500" b="1" dirty="0">
                <a:solidFill>
                  <a:srgbClr val="000000"/>
                </a:solidFill>
                <a:latin typeface="Roboto Light" panose="02000000000000000000" pitchFamily="2" charset="0"/>
                <a:ea typeface="Roboto Light" panose="02000000000000000000" pitchFamily="2" charset="0"/>
                <a:cs typeface="Calibri" panose="020F0502020204030204" pitchFamily="34" charset="0"/>
              </a:rPr>
              <a:t>allenfalls zur Analyse und nicht zur Erstellung </a:t>
            </a: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von Inhalten.</a:t>
            </a:r>
          </a:p>
        </p:txBody>
      </p:sp>
      <p:sp>
        <p:nvSpPr>
          <p:cNvPr id="20" name="Titel 2">
            <a:extLst>
              <a:ext uri="{FF2B5EF4-FFF2-40B4-BE49-F238E27FC236}">
                <a16:creationId xmlns:a16="http://schemas.microsoft.com/office/drawing/2014/main" id="{FACF0C59-D5E8-BF43-AAD4-D9B916E79A52}"/>
              </a:ext>
            </a:extLst>
          </p:cNvPr>
          <p:cNvSpPr txBox="1">
            <a:spLocks/>
          </p:cNvSpPr>
          <p:nvPr/>
        </p:nvSpPr>
        <p:spPr>
          <a:xfrm>
            <a:off x="532800" y="522000"/>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Wettbewerb: First </a:t>
            </a:r>
            <a:r>
              <a:rPr lang="de-DE" dirty="0" err="1">
                <a:latin typeface="Rubrik New Bold" pitchFamily="2" charset="77"/>
              </a:rPr>
              <a:t>mover</a:t>
            </a:r>
            <a:r>
              <a:rPr lang="de-DE" dirty="0">
                <a:latin typeface="Rubrik New Bold" pitchFamily="2" charset="77"/>
              </a:rPr>
              <a:t> im Bereich automatische Inhalte</a:t>
            </a:r>
          </a:p>
        </p:txBody>
      </p:sp>
      <p:sp>
        <p:nvSpPr>
          <p:cNvPr id="22" name="Foliennummernplatzhalter 5">
            <a:extLst>
              <a:ext uri="{FF2B5EF4-FFF2-40B4-BE49-F238E27FC236}">
                <a16:creationId xmlns:a16="http://schemas.microsoft.com/office/drawing/2014/main" id="{0C3E52AB-A259-0446-A861-C6533F4EABC6}"/>
              </a:ext>
            </a:extLst>
          </p:cNvPr>
          <p:cNvSpPr txBox="1">
            <a:spLocks/>
          </p:cNvSpPr>
          <p:nvPr/>
        </p:nvSpPr>
        <p:spPr>
          <a:xfrm>
            <a:off x="8610600" y="6356350"/>
            <a:ext cx="3082636" cy="365125"/>
          </a:xfrm>
          <a:prstGeom prst="rect">
            <a:avLst/>
          </a:prstGeom>
        </p:spPr>
        <p:txBody>
          <a:bodyPr vert="horz" lIns="91440" tIns="45720" rIns="91440" bIns="45720" rtlCol="0" anchor="ctr"/>
          <a:lstStyle>
            <a:defPPr>
              <a:defRPr lang="de-DE"/>
            </a:defPPr>
            <a:lvl1pPr marL="0" algn="r" defTabSz="914400" rtl="0" eaLnBrk="1" latinLnBrk="0" hangingPunct="1">
              <a:defRPr lang="de-DE" sz="1000" kern="1200" smtClean="0">
                <a:solidFill>
                  <a:srgbClr val="405052"/>
                </a:solidFill>
                <a:latin typeface="Roboto" panose="02000000000000000000" pitchFamily="2" charset="0"/>
                <a:ea typeface="Roboto" panose="02000000000000000000" pitchFamily="2" charset="0"/>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a:t>chunkx | </a:t>
            </a:r>
            <a:fld id="{9A6C740A-0234-5349-9FDA-941F06153BF4}" type="slidenum">
              <a:rPr smtClean="0"/>
              <a:pPr/>
              <a:t>10</a:t>
            </a:fld>
            <a:endParaRPr/>
          </a:p>
        </p:txBody>
      </p:sp>
    </p:spTree>
    <p:extLst>
      <p:ext uri="{BB962C8B-B14F-4D97-AF65-F5344CB8AC3E}">
        <p14:creationId xmlns:p14="http://schemas.microsoft.com/office/powerpoint/2010/main" val="21887672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1" name="Inhaltsplatzhalter 2">
            <a:extLst>
              <a:ext uri="{FF2B5EF4-FFF2-40B4-BE49-F238E27FC236}">
                <a16:creationId xmlns:a16="http://schemas.microsoft.com/office/drawing/2014/main" id="{AA1464B1-4C24-5D43-BC05-A36A509561BD}"/>
              </a:ext>
            </a:extLst>
          </p:cNvPr>
          <p:cNvSpPr txBox="1">
            <a:spLocks/>
          </p:cNvSpPr>
          <p:nvPr/>
        </p:nvSpPr>
        <p:spPr>
          <a:xfrm>
            <a:off x="319506" y="3936128"/>
            <a:ext cx="2763184" cy="2477690"/>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1400">
              <a:solidFill>
                <a:schemeClr val="tx1"/>
              </a:solidFill>
            </a:endParaRPr>
          </a:p>
        </p:txBody>
      </p:sp>
      <p:grpSp>
        <p:nvGrpSpPr>
          <p:cNvPr id="25" name="Grafik 442">
            <a:extLst>
              <a:ext uri="{FF2B5EF4-FFF2-40B4-BE49-F238E27FC236}">
                <a16:creationId xmlns:a16="http://schemas.microsoft.com/office/drawing/2014/main" id="{9AF282CE-37B4-E64A-A198-49115F33758C}"/>
              </a:ext>
            </a:extLst>
          </p:cNvPr>
          <p:cNvGrpSpPr/>
          <p:nvPr/>
        </p:nvGrpSpPr>
        <p:grpSpPr>
          <a:xfrm>
            <a:off x="447431" y="3799342"/>
            <a:ext cx="5356414" cy="3547932"/>
            <a:chOff x="2168516" y="3922697"/>
            <a:chExt cx="3701298" cy="2451631"/>
          </a:xfrm>
          <a:blipFill dpi="0" rotWithShape="1">
            <a:blip r:embed="rId3"/>
            <a:srcRect/>
            <a:tile tx="-3302000" ty="-635000" sx="15000" sy="15000" flip="none" algn="tl"/>
          </a:blipFill>
        </p:grpSpPr>
        <p:sp>
          <p:nvSpPr>
            <p:cNvPr id="506" name="Freihandform: Form 11">
              <a:extLst>
                <a:ext uri="{FF2B5EF4-FFF2-40B4-BE49-F238E27FC236}">
                  <a16:creationId xmlns:a16="http://schemas.microsoft.com/office/drawing/2014/main" id="{D03DE5B1-1663-6C41-87A4-C884D90EF724}"/>
                </a:ext>
              </a:extLst>
            </p:cNvPr>
            <p:cNvSpPr/>
            <p:nvPr/>
          </p:nvSpPr>
          <p:spPr>
            <a:xfrm>
              <a:off x="3953423" y="4815151"/>
              <a:ext cx="131482" cy="131482"/>
            </a:xfrm>
            <a:prstGeom prst="roundRect">
              <a:avLst/>
            </a:prstGeom>
            <a:grpFill/>
            <a:ln w="11626" cap="flat">
              <a:noFill/>
              <a:prstDash val="solid"/>
              <a:miter/>
            </a:ln>
          </p:spPr>
          <p:txBody>
            <a:bodyPr rtlCol="0" anchor="ctr"/>
            <a:lstStyle/>
            <a:p>
              <a:endParaRPr lang="de-DE"/>
            </a:p>
          </p:txBody>
        </p:sp>
        <p:sp>
          <p:nvSpPr>
            <p:cNvPr id="507" name="Freihandform: Form 12">
              <a:extLst>
                <a:ext uri="{FF2B5EF4-FFF2-40B4-BE49-F238E27FC236}">
                  <a16:creationId xmlns:a16="http://schemas.microsoft.com/office/drawing/2014/main" id="{8E4683CD-CA1A-D844-A96F-AF187C769690}"/>
                </a:ext>
              </a:extLst>
            </p:cNvPr>
            <p:cNvSpPr/>
            <p:nvPr/>
          </p:nvSpPr>
          <p:spPr>
            <a:xfrm>
              <a:off x="2524566" y="4815151"/>
              <a:ext cx="310699" cy="310671"/>
            </a:xfrm>
            <a:prstGeom prst="roundRect">
              <a:avLst/>
            </a:prstGeom>
            <a:solidFill>
              <a:schemeClr val="accent4"/>
            </a:solidFill>
            <a:ln w="11626" cap="flat">
              <a:noFill/>
              <a:prstDash val="solid"/>
              <a:miter/>
            </a:ln>
          </p:spPr>
          <p:txBody>
            <a:bodyPr rtlCol="0" anchor="ctr"/>
            <a:lstStyle/>
            <a:p>
              <a:endParaRPr lang="de-DE"/>
            </a:p>
          </p:txBody>
        </p:sp>
        <p:sp>
          <p:nvSpPr>
            <p:cNvPr id="508" name="Freihandform: Form 13">
              <a:extLst>
                <a:ext uri="{FF2B5EF4-FFF2-40B4-BE49-F238E27FC236}">
                  <a16:creationId xmlns:a16="http://schemas.microsoft.com/office/drawing/2014/main" id="{9D525439-CDB6-B44C-A369-F6B3F6150AEE}"/>
                </a:ext>
              </a:extLst>
            </p:cNvPr>
            <p:cNvSpPr/>
            <p:nvPr/>
          </p:nvSpPr>
          <p:spPr>
            <a:xfrm>
              <a:off x="2882944" y="4815151"/>
              <a:ext cx="488697" cy="488697"/>
            </a:xfrm>
            <a:prstGeom prst="roundRect">
              <a:avLst/>
            </a:prstGeom>
            <a:grpFill/>
            <a:ln w="11626" cap="flat">
              <a:noFill/>
              <a:prstDash val="solid"/>
              <a:miter/>
            </a:ln>
          </p:spPr>
          <p:txBody>
            <a:bodyPr rtlCol="0" anchor="ctr"/>
            <a:lstStyle/>
            <a:p>
              <a:endParaRPr lang="de-DE"/>
            </a:p>
          </p:txBody>
        </p:sp>
        <p:sp>
          <p:nvSpPr>
            <p:cNvPr id="509" name="Freihandform: Form 18">
              <a:extLst>
                <a:ext uri="{FF2B5EF4-FFF2-40B4-BE49-F238E27FC236}">
                  <a16:creationId xmlns:a16="http://schemas.microsoft.com/office/drawing/2014/main" id="{E526EBE1-169D-9E43-B372-E43EE62FE262}"/>
                </a:ext>
              </a:extLst>
            </p:cNvPr>
            <p:cNvSpPr/>
            <p:nvPr/>
          </p:nvSpPr>
          <p:spPr>
            <a:xfrm>
              <a:off x="3418184" y="4815151"/>
              <a:ext cx="131482" cy="131482"/>
            </a:xfrm>
            <a:prstGeom prst="roundRect">
              <a:avLst/>
            </a:prstGeom>
            <a:grpFill/>
            <a:ln w="11626" cap="flat">
              <a:noFill/>
              <a:prstDash val="solid"/>
              <a:miter/>
            </a:ln>
          </p:spPr>
          <p:txBody>
            <a:bodyPr rtlCol="0" anchor="ctr"/>
            <a:lstStyle/>
            <a:p>
              <a:endParaRPr lang="de-DE"/>
            </a:p>
          </p:txBody>
        </p:sp>
        <p:sp>
          <p:nvSpPr>
            <p:cNvPr id="510" name="Freihandform: Form 19">
              <a:extLst>
                <a:ext uri="{FF2B5EF4-FFF2-40B4-BE49-F238E27FC236}">
                  <a16:creationId xmlns:a16="http://schemas.microsoft.com/office/drawing/2014/main" id="{95A87117-84D4-0049-B27C-AA47CEB8B1E0}"/>
                </a:ext>
              </a:extLst>
            </p:cNvPr>
            <p:cNvSpPr/>
            <p:nvPr/>
          </p:nvSpPr>
          <p:spPr>
            <a:xfrm>
              <a:off x="3238995" y="4637126"/>
              <a:ext cx="131545" cy="131482"/>
            </a:xfrm>
            <a:prstGeom prst="roundRect">
              <a:avLst/>
            </a:prstGeom>
            <a:grpFill/>
            <a:ln w="11626" cap="flat">
              <a:noFill/>
              <a:prstDash val="solid"/>
              <a:miter/>
            </a:ln>
          </p:spPr>
          <p:txBody>
            <a:bodyPr rtlCol="0" anchor="ctr"/>
            <a:lstStyle/>
            <a:p>
              <a:endParaRPr lang="de-DE"/>
            </a:p>
          </p:txBody>
        </p:sp>
        <p:sp>
          <p:nvSpPr>
            <p:cNvPr id="511" name="Freihandform: Form 20">
              <a:extLst>
                <a:ext uri="{FF2B5EF4-FFF2-40B4-BE49-F238E27FC236}">
                  <a16:creationId xmlns:a16="http://schemas.microsoft.com/office/drawing/2014/main" id="{EBF6751E-4FF5-AA49-99BD-6AC200D82F88}"/>
                </a:ext>
              </a:extLst>
            </p:cNvPr>
            <p:cNvSpPr/>
            <p:nvPr/>
          </p:nvSpPr>
          <p:spPr>
            <a:xfrm>
              <a:off x="3418184" y="4637126"/>
              <a:ext cx="131482" cy="131482"/>
            </a:xfrm>
            <a:prstGeom prst="roundRect">
              <a:avLst/>
            </a:prstGeom>
            <a:grpFill/>
            <a:ln w="11626" cap="flat">
              <a:noFill/>
              <a:prstDash val="solid"/>
              <a:miter/>
            </a:ln>
          </p:spPr>
          <p:txBody>
            <a:bodyPr rtlCol="0" anchor="ctr"/>
            <a:lstStyle/>
            <a:p>
              <a:endParaRPr lang="de-DE"/>
            </a:p>
          </p:txBody>
        </p:sp>
        <p:sp>
          <p:nvSpPr>
            <p:cNvPr id="512" name="Freihandform: Form 21">
              <a:extLst>
                <a:ext uri="{FF2B5EF4-FFF2-40B4-BE49-F238E27FC236}">
                  <a16:creationId xmlns:a16="http://schemas.microsoft.com/office/drawing/2014/main" id="{5274F96C-4EB7-D546-8793-80B9E0EAD8BB}"/>
                </a:ext>
              </a:extLst>
            </p:cNvPr>
            <p:cNvSpPr/>
            <p:nvPr/>
          </p:nvSpPr>
          <p:spPr>
            <a:xfrm>
              <a:off x="3596209" y="4457937"/>
              <a:ext cx="310671" cy="310671"/>
            </a:xfrm>
            <a:prstGeom prst="roundRect">
              <a:avLst/>
            </a:prstGeom>
            <a:grpFill/>
            <a:ln w="11626" cap="flat">
              <a:noFill/>
              <a:prstDash val="solid"/>
              <a:miter/>
            </a:ln>
          </p:spPr>
          <p:txBody>
            <a:bodyPr rtlCol="0" anchor="ctr"/>
            <a:lstStyle/>
            <a:p>
              <a:endParaRPr lang="de-DE"/>
            </a:p>
          </p:txBody>
        </p:sp>
        <p:sp>
          <p:nvSpPr>
            <p:cNvPr id="513" name="Freihandform: Form 22">
              <a:extLst>
                <a:ext uri="{FF2B5EF4-FFF2-40B4-BE49-F238E27FC236}">
                  <a16:creationId xmlns:a16="http://schemas.microsoft.com/office/drawing/2014/main" id="{0870465B-BCBD-A24D-9611-181BB19BCF1E}"/>
                </a:ext>
              </a:extLst>
            </p:cNvPr>
            <p:cNvSpPr/>
            <p:nvPr/>
          </p:nvSpPr>
          <p:spPr>
            <a:xfrm>
              <a:off x="2703755" y="4457937"/>
              <a:ext cx="310671" cy="310671"/>
            </a:xfrm>
            <a:prstGeom prst="roundRect">
              <a:avLst/>
            </a:prstGeom>
            <a:grpFill/>
            <a:ln w="11626" cap="flat">
              <a:noFill/>
              <a:prstDash val="solid"/>
              <a:miter/>
            </a:ln>
          </p:spPr>
          <p:txBody>
            <a:bodyPr rtlCol="0" anchor="ctr"/>
            <a:lstStyle/>
            <a:p>
              <a:endParaRPr lang="de-DE"/>
            </a:p>
          </p:txBody>
        </p:sp>
        <p:sp>
          <p:nvSpPr>
            <p:cNvPr id="514" name="Freihandform: Form 23">
              <a:extLst>
                <a:ext uri="{FF2B5EF4-FFF2-40B4-BE49-F238E27FC236}">
                  <a16:creationId xmlns:a16="http://schemas.microsoft.com/office/drawing/2014/main" id="{649AFF0F-CD80-FC43-A4F5-C5691FBC988C}"/>
                </a:ext>
              </a:extLst>
            </p:cNvPr>
            <p:cNvSpPr/>
            <p:nvPr/>
          </p:nvSpPr>
          <p:spPr>
            <a:xfrm>
              <a:off x="3060969" y="4637126"/>
              <a:ext cx="131482" cy="131482"/>
            </a:xfrm>
            <a:prstGeom prst="roundRect">
              <a:avLst/>
            </a:prstGeom>
            <a:solidFill>
              <a:schemeClr val="bg2"/>
            </a:solidFill>
            <a:ln w="11626" cap="flat">
              <a:noFill/>
              <a:prstDash val="solid"/>
              <a:miter/>
            </a:ln>
          </p:spPr>
          <p:txBody>
            <a:bodyPr rtlCol="0" anchor="ctr"/>
            <a:lstStyle/>
            <a:p>
              <a:endParaRPr lang="de-DE"/>
            </a:p>
          </p:txBody>
        </p:sp>
        <p:sp>
          <p:nvSpPr>
            <p:cNvPr id="515" name="Freihandform: Form 24">
              <a:extLst>
                <a:ext uri="{FF2B5EF4-FFF2-40B4-BE49-F238E27FC236}">
                  <a16:creationId xmlns:a16="http://schemas.microsoft.com/office/drawing/2014/main" id="{14998093-AC9C-144A-8DB0-4139A3851FB3}"/>
                </a:ext>
              </a:extLst>
            </p:cNvPr>
            <p:cNvSpPr/>
            <p:nvPr/>
          </p:nvSpPr>
          <p:spPr>
            <a:xfrm>
              <a:off x="2882944" y="4101886"/>
              <a:ext cx="131482" cy="131482"/>
            </a:xfrm>
            <a:prstGeom prst="roundRect">
              <a:avLst/>
            </a:prstGeom>
            <a:grpFill/>
            <a:ln w="11626" cap="flat">
              <a:noFill/>
              <a:prstDash val="solid"/>
              <a:miter/>
            </a:ln>
          </p:spPr>
          <p:txBody>
            <a:bodyPr rtlCol="0" anchor="ctr"/>
            <a:lstStyle/>
            <a:p>
              <a:endParaRPr lang="de-DE"/>
            </a:p>
          </p:txBody>
        </p:sp>
        <p:sp>
          <p:nvSpPr>
            <p:cNvPr id="516" name="Freihandform: Form 25">
              <a:extLst>
                <a:ext uri="{FF2B5EF4-FFF2-40B4-BE49-F238E27FC236}">
                  <a16:creationId xmlns:a16="http://schemas.microsoft.com/office/drawing/2014/main" id="{21C6CC43-752F-DC46-9097-28311952B369}"/>
                </a:ext>
              </a:extLst>
            </p:cNvPr>
            <p:cNvSpPr/>
            <p:nvPr/>
          </p:nvSpPr>
          <p:spPr>
            <a:xfrm>
              <a:off x="2882944" y="4279911"/>
              <a:ext cx="131482" cy="131482"/>
            </a:xfrm>
            <a:prstGeom prst="roundRect">
              <a:avLst/>
            </a:prstGeom>
            <a:grpFill/>
            <a:ln w="11626" cap="flat">
              <a:noFill/>
              <a:prstDash val="solid"/>
              <a:miter/>
            </a:ln>
          </p:spPr>
          <p:txBody>
            <a:bodyPr rtlCol="0" anchor="ctr"/>
            <a:lstStyle/>
            <a:p>
              <a:endParaRPr lang="de-DE"/>
            </a:p>
          </p:txBody>
        </p:sp>
        <p:sp>
          <p:nvSpPr>
            <p:cNvPr id="517" name="Freihandform: Form 26">
              <a:extLst>
                <a:ext uri="{FF2B5EF4-FFF2-40B4-BE49-F238E27FC236}">
                  <a16:creationId xmlns:a16="http://schemas.microsoft.com/office/drawing/2014/main" id="{19AEB91A-F822-4E4A-981C-F9103F379BEB}"/>
                </a:ext>
              </a:extLst>
            </p:cNvPr>
            <p:cNvSpPr/>
            <p:nvPr/>
          </p:nvSpPr>
          <p:spPr>
            <a:xfrm>
              <a:off x="3060969" y="4101886"/>
              <a:ext cx="488697" cy="488697"/>
            </a:xfrm>
            <a:prstGeom prst="roundRect">
              <a:avLst/>
            </a:prstGeom>
            <a:grpFill/>
            <a:ln w="11626" cap="flat">
              <a:noFill/>
              <a:prstDash val="solid"/>
              <a:miter/>
            </a:ln>
          </p:spPr>
          <p:txBody>
            <a:bodyPr rtlCol="0" anchor="ctr"/>
            <a:lstStyle/>
            <a:p>
              <a:endParaRPr lang="de-DE"/>
            </a:p>
          </p:txBody>
        </p:sp>
        <p:sp>
          <p:nvSpPr>
            <p:cNvPr id="518" name="Freihandform: Form 27">
              <a:extLst>
                <a:ext uri="{FF2B5EF4-FFF2-40B4-BE49-F238E27FC236}">
                  <a16:creationId xmlns:a16="http://schemas.microsoft.com/office/drawing/2014/main" id="{326A5055-16E6-C849-ADBE-79EEDB64A33F}"/>
                </a:ext>
              </a:extLst>
            </p:cNvPr>
            <p:cNvSpPr/>
            <p:nvPr/>
          </p:nvSpPr>
          <p:spPr>
            <a:xfrm>
              <a:off x="3596209" y="4279911"/>
              <a:ext cx="131482" cy="131482"/>
            </a:xfrm>
            <a:prstGeom prst="roundRect">
              <a:avLst/>
            </a:prstGeom>
            <a:grpFill/>
            <a:ln w="11626" cap="flat">
              <a:noFill/>
              <a:prstDash val="solid"/>
              <a:miter/>
            </a:ln>
          </p:spPr>
          <p:txBody>
            <a:bodyPr rtlCol="0" anchor="ctr"/>
            <a:lstStyle/>
            <a:p>
              <a:endParaRPr lang="de-DE"/>
            </a:p>
          </p:txBody>
        </p:sp>
        <p:sp>
          <p:nvSpPr>
            <p:cNvPr id="519" name="Freihandform: Form 28">
              <a:extLst>
                <a:ext uri="{FF2B5EF4-FFF2-40B4-BE49-F238E27FC236}">
                  <a16:creationId xmlns:a16="http://schemas.microsoft.com/office/drawing/2014/main" id="{77146E58-AA8E-B944-B037-4EED7F772E53}"/>
                </a:ext>
              </a:extLst>
            </p:cNvPr>
            <p:cNvSpPr/>
            <p:nvPr/>
          </p:nvSpPr>
          <p:spPr>
            <a:xfrm>
              <a:off x="3238995" y="3922697"/>
              <a:ext cx="131545" cy="131482"/>
            </a:xfrm>
            <a:prstGeom prst="roundRect">
              <a:avLst/>
            </a:prstGeom>
            <a:solidFill>
              <a:schemeClr val="accent4"/>
            </a:solidFill>
            <a:ln w="11626" cap="flat">
              <a:noFill/>
              <a:prstDash val="solid"/>
              <a:miter/>
            </a:ln>
          </p:spPr>
          <p:txBody>
            <a:bodyPr rtlCol="0" anchor="ctr"/>
            <a:lstStyle/>
            <a:p>
              <a:endParaRPr lang="de-DE"/>
            </a:p>
          </p:txBody>
        </p:sp>
        <p:sp>
          <p:nvSpPr>
            <p:cNvPr id="520" name="Freihandform: Form 29">
              <a:extLst>
                <a:ext uri="{FF2B5EF4-FFF2-40B4-BE49-F238E27FC236}">
                  <a16:creationId xmlns:a16="http://schemas.microsoft.com/office/drawing/2014/main" id="{646809D5-30FE-AD4C-B5CF-94CCFBD7609A}"/>
                </a:ext>
              </a:extLst>
            </p:cNvPr>
            <p:cNvSpPr/>
            <p:nvPr/>
          </p:nvSpPr>
          <p:spPr>
            <a:xfrm>
              <a:off x="3060969" y="3922697"/>
              <a:ext cx="131482" cy="131482"/>
            </a:xfrm>
            <a:prstGeom prst="roundRect">
              <a:avLst/>
            </a:prstGeom>
            <a:grpFill/>
            <a:ln w="11626" cap="flat">
              <a:noFill/>
              <a:prstDash val="solid"/>
              <a:miter/>
            </a:ln>
          </p:spPr>
          <p:txBody>
            <a:bodyPr rtlCol="0" anchor="ctr"/>
            <a:lstStyle/>
            <a:p>
              <a:endParaRPr lang="de-DE"/>
            </a:p>
          </p:txBody>
        </p:sp>
        <p:sp>
          <p:nvSpPr>
            <p:cNvPr id="521" name="Freihandform: Form 30">
              <a:extLst>
                <a:ext uri="{FF2B5EF4-FFF2-40B4-BE49-F238E27FC236}">
                  <a16:creationId xmlns:a16="http://schemas.microsoft.com/office/drawing/2014/main" id="{F570C589-81AB-FF4D-9F56-0B1E2E240F6D}"/>
                </a:ext>
              </a:extLst>
            </p:cNvPr>
            <p:cNvSpPr/>
            <p:nvPr/>
          </p:nvSpPr>
          <p:spPr>
            <a:xfrm>
              <a:off x="2703755" y="6242845"/>
              <a:ext cx="131545" cy="131482"/>
            </a:xfrm>
            <a:prstGeom prst="roundRect">
              <a:avLst/>
            </a:prstGeom>
            <a:grpFill/>
            <a:ln w="11626" cap="flat">
              <a:noFill/>
              <a:prstDash val="solid"/>
              <a:miter/>
            </a:ln>
          </p:spPr>
          <p:txBody>
            <a:bodyPr rtlCol="0" anchor="ctr"/>
            <a:lstStyle/>
            <a:p>
              <a:endParaRPr lang="de-DE"/>
            </a:p>
          </p:txBody>
        </p:sp>
        <p:sp>
          <p:nvSpPr>
            <p:cNvPr id="522" name="Freihandform: Form 31">
              <a:extLst>
                <a:ext uri="{FF2B5EF4-FFF2-40B4-BE49-F238E27FC236}">
                  <a16:creationId xmlns:a16="http://schemas.microsoft.com/office/drawing/2014/main" id="{4D719671-8E74-664E-9640-6E8AA37DB578}"/>
                </a:ext>
              </a:extLst>
            </p:cNvPr>
            <p:cNvSpPr/>
            <p:nvPr/>
          </p:nvSpPr>
          <p:spPr>
            <a:xfrm>
              <a:off x="2971375" y="6242845"/>
              <a:ext cx="131545" cy="131482"/>
            </a:xfrm>
            <a:prstGeom prst="roundRect">
              <a:avLst/>
            </a:prstGeom>
            <a:solidFill>
              <a:schemeClr val="bg2"/>
            </a:solidFill>
            <a:ln w="11626" cap="flat">
              <a:noFill/>
              <a:prstDash val="solid"/>
              <a:miter/>
            </a:ln>
          </p:spPr>
          <p:txBody>
            <a:bodyPr rtlCol="0" anchor="ctr"/>
            <a:lstStyle/>
            <a:p>
              <a:endParaRPr lang="de-DE"/>
            </a:p>
          </p:txBody>
        </p:sp>
        <p:sp>
          <p:nvSpPr>
            <p:cNvPr id="523" name="Freihandform: Form 32">
              <a:extLst>
                <a:ext uri="{FF2B5EF4-FFF2-40B4-BE49-F238E27FC236}">
                  <a16:creationId xmlns:a16="http://schemas.microsoft.com/office/drawing/2014/main" id="{AC39510D-455A-5B4B-A930-0F0836530DAB}"/>
                </a:ext>
              </a:extLst>
            </p:cNvPr>
            <p:cNvSpPr/>
            <p:nvPr/>
          </p:nvSpPr>
          <p:spPr>
            <a:xfrm>
              <a:off x="3238995" y="5885631"/>
              <a:ext cx="310671" cy="310671"/>
            </a:xfrm>
            <a:prstGeom prst="roundRect">
              <a:avLst/>
            </a:prstGeom>
            <a:grpFill/>
            <a:ln w="11626" cap="flat">
              <a:noFill/>
              <a:prstDash val="solid"/>
              <a:miter/>
            </a:ln>
          </p:spPr>
          <p:txBody>
            <a:bodyPr rtlCol="0" anchor="ctr"/>
            <a:lstStyle/>
            <a:p>
              <a:endParaRPr lang="de-DE"/>
            </a:p>
          </p:txBody>
        </p:sp>
        <p:sp>
          <p:nvSpPr>
            <p:cNvPr id="524" name="Freihandform: Form 33">
              <a:extLst>
                <a:ext uri="{FF2B5EF4-FFF2-40B4-BE49-F238E27FC236}">
                  <a16:creationId xmlns:a16="http://schemas.microsoft.com/office/drawing/2014/main" id="{9DE2A820-F6E6-7D41-B48F-ADD9354C2DA9}"/>
                </a:ext>
              </a:extLst>
            </p:cNvPr>
            <p:cNvSpPr/>
            <p:nvPr/>
          </p:nvSpPr>
          <p:spPr>
            <a:xfrm>
              <a:off x="2703755" y="5885631"/>
              <a:ext cx="310671" cy="310671"/>
            </a:xfrm>
            <a:prstGeom prst="roundRect">
              <a:avLst/>
            </a:prstGeom>
            <a:grpFill/>
            <a:ln w="11626" cap="flat">
              <a:noFill/>
              <a:prstDash val="solid"/>
              <a:miter/>
            </a:ln>
          </p:spPr>
          <p:txBody>
            <a:bodyPr rtlCol="0" anchor="ctr"/>
            <a:lstStyle/>
            <a:p>
              <a:endParaRPr lang="de-DE"/>
            </a:p>
          </p:txBody>
        </p:sp>
        <p:sp>
          <p:nvSpPr>
            <p:cNvPr id="525" name="Freihandform: Form 34">
              <a:extLst>
                <a:ext uri="{FF2B5EF4-FFF2-40B4-BE49-F238E27FC236}">
                  <a16:creationId xmlns:a16="http://schemas.microsoft.com/office/drawing/2014/main" id="{6BFC03CB-3F05-BA45-B4F0-8F146B36F7CD}"/>
                </a:ext>
              </a:extLst>
            </p:cNvPr>
            <p:cNvSpPr/>
            <p:nvPr/>
          </p:nvSpPr>
          <p:spPr>
            <a:xfrm>
              <a:off x="3060969" y="5886794"/>
              <a:ext cx="131482" cy="131482"/>
            </a:xfrm>
            <a:prstGeom prst="roundRect">
              <a:avLst/>
            </a:prstGeom>
            <a:grpFill/>
            <a:ln w="11626" cap="flat">
              <a:noFill/>
              <a:prstDash val="solid"/>
              <a:miter/>
            </a:ln>
          </p:spPr>
          <p:txBody>
            <a:bodyPr rtlCol="0" anchor="ctr"/>
            <a:lstStyle/>
            <a:p>
              <a:endParaRPr lang="de-DE"/>
            </a:p>
          </p:txBody>
        </p:sp>
        <p:sp>
          <p:nvSpPr>
            <p:cNvPr id="526" name="Freihandform: Form 35">
              <a:extLst>
                <a:ext uri="{FF2B5EF4-FFF2-40B4-BE49-F238E27FC236}">
                  <a16:creationId xmlns:a16="http://schemas.microsoft.com/office/drawing/2014/main" id="{D9DA4484-5ED1-1044-8320-DB48C7F7925F}"/>
                </a:ext>
              </a:extLst>
            </p:cNvPr>
            <p:cNvSpPr/>
            <p:nvPr/>
          </p:nvSpPr>
          <p:spPr>
            <a:xfrm>
              <a:off x="3060969" y="6064819"/>
              <a:ext cx="131482" cy="131483"/>
            </a:xfrm>
            <a:prstGeom prst="roundRect">
              <a:avLst/>
            </a:prstGeom>
            <a:grpFill/>
            <a:ln w="11626" cap="flat">
              <a:noFill/>
              <a:prstDash val="solid"/>
              <a:miter/>
            </a:ln>
          </p:spPr>
          <p:txBody>
            <a:bodyPr rtlCol="0" anchor="ctr"/>
            <a:lstStyle/>
            <a:p>
              <a:endParaRPr lang="de-DE"/>
            </a:p>
          </p:txBody>
        </p:sp>
        <p:sp>
          <p:nvSpPr>
            <p:cNvPr id="527" name="Freihandform: Form 36">
              <a:extLst>
                <a:ext uri="{FF2B5EF4-FFF2-40B4-BE49-F238E27FC236}">
                  <a16:creationId xmlns:a16="http://schemas.microsoft.com/office/drawing/2014/main" id="{77BC0200-D086-DC46-BDF9-87B327A0D77F}"/>
                </a:ext>
              </a:extLst>
            </p:cNvPr>
            <p:cNvSpPr/>
            <p:nvPr/>
          </p:nvSpPr>
          <p:spPr>
            <a:xfrm>
              <a:off x="2524566" y="5528416"/>
              <a:ext cx="310699" cy="310671"/>
            </a:xfrm>
            <a:prstGeom prst="roundRect">
              <a:avLst/>
            </a:prstGeom>
            <a:grpFill/>
            <a:ln w="11626" cap="flat">
              <a:noFill/>
              <a:prstDash val="solid"/>
              <a:miter/>
            </a:ln>
          </p:spPr>
          <p:txBody>
            <a:bodyPr rtlCol="0" anchor="ctr"/>
            <a:lstStyle/>
            <a:p>
              <a:endParaRPr lang="de-DE"/>
            </a:p>
          </p:txBody>
        </p:sp>
        <p:sp>
          <p:nvSpPr>
            <p:cNvPr id="528" name="Freihandform: Form 37">
              <a:extLst>
                <a:ext uri="{FF2B5EF4-FFF2-40B4-BE49-F238E27FC236}">
                  <a16:creationId xmlns:a16="http://schemas.microsoft.com/office/drawing/2014/main" id="{7741F171-39C8-6E40-80D1-1406EE33D106}"/>
                </a:ext>
              </a:extLst>
            </p:cNvPr>
            <p:cNvSpPr/>
            <p:nvPr/>
          </p:nvSpPr>
          <p:spPr>
            <a:xfrm>
              <a:off x="2882944" y="5529580"/>
              <a:ext cx="131482" cy="131483"/>
            </a:xfrm>
            <a:prstGeom prst="roundRect">
              <a:avLst/>
            </a:prstGeom>
            <a:grpFill/>
            <a:ln w="11626" cap="flat">
              <a:noFill/>
              <a:prstDash val="solid"/>
              <a:miter/>
            </a:ln>
          </p:spPr>
          <p:txBody>
            <a:bodyPr rtlCol="0" anchor="ctr"/>
            <a:lstStyle/>
            <a:p>
              <a:endParaRPr lang="de-DE"/>
            </a:p>
          </p:txBody>
        </p:sp>
        <p:sp>
          <p:nvSpPr>
            <p:cNvPr id="529" name="Freihandform: Form 38">
              <a:extLst>
                <a:ext uri="{FF2B5EF4-FFF2-40B4-BE49-F238E27FC236}">
                  <a16:creationId xmlns:a16="http://schemas.microsoft.com/office/drawing/2014/main" id="{CF749B5A-E6DF-1A45-8576-12CB7661BD0B}"/>
                </a:ext>
              </a:extLst>
            </p:cNvPr>
            <p:cNvSpPr/>
            <p:nvPr/>
          </p:nvSpPr>
          <p:spPr>
            <a:xfrm>
              <a:off x="2882944" y="5707605"/>
              <a:ext cx="131482" cy="131482"/>
            </a:xfrm>
            <a:prstGeom prst="roundRect">
              <a:avLst/>
            </a:prstGeom>
            <a:grpFill/>
            <a:ln w="11626" cap="flat">
              <a:noFill/>
              <a:prstDash val="solid"/>
              <a:miter/>
            </a:ln>
          </p:spPr>
          <p:txBody>
            <a:bodyPr rtlCol="0" anchor="ctr"/>
            <a:lstStyle/>
            <a:p>
              <a:endParaRPr lang="de-DE"/>
            </a:p>
          </p:txBody>
        </p:sp>
        <p:sp>
          <p:nvSpPr>
            <p:cNvPr id="530" name="Freihandform: Form 39">
              <a:extLst>
                <a:ext uri="{FF2B5EF4-FFF2-40B4-BE49-F238E27FC236}">
                  <a16:creationId xmlns:a16="http://schemas.microsoft.com/office/drawing/2014/main" id="{F7162A93-4F4D-7046-B1EE-2098A4E82A70}"/>
                </a:ext>
              </a:extLst>
            </p:cNvPr>
            <p:cNvSpPr/>
            <p:nvPr/>
          </p:nvSpPr>
          <p:spPr>
            <a:xfrm>
              <a:off x="3060969" y="5707605"/>
              <a:ext cx="131482" cy="131482"/>
            </a:xfrm>
            <a:prstGeom prst="roundRect">
              <a:avLst/>
            </a:prstGeom>
            <a:grpFill/>
            <a:ln w="11626" cap="flat">
              <a:noFill/>
              <a:prstDash val="solid"/>
              <a:miter/>
            </a:ln>
          </p:spPr>
          <p:txBody>
            <a:bodyPr rtlCol="0" anchor="ctr"/>
            <a:lstStyle/>
            <a:p>
              <a:endParaRPr lang="de-DE"/>
            </a:p>
          </p:txBody>
        </p:sp>
        <p:sp>
          <p:nvSpPr>
            <p:cNvPr id="531" name="Freihandform: Form 40">
              <a:extLst>
                <a:ext uri="{FF2B5EF4-FFF2-40B4-BE49-F238E27FC236}">
                  <a16:creationId xmlns:a16="http://schemas.microsoft.com/office/drawing/2014/main" id="{984F325E-805B-5B4F-B3EC-2779EC3A7694}"/>
                </a:ext>
              </a:extLst>
            </p:cNvPr>
            <p:cNvSpPr/>
            <p:nvPr/>
          </p:nvSpPr>
          <p:spPr>
            <a:xfrm>
              <a:off x="3238995" y="5707605"/>
              <a:ext cx="131545" cy="131482"/>
            </a:xfrm>
            <a:prstGeom prst="roundRect">
              <a:avLst/>
            </a:prstGeom>
            <a:grpFill/>
            <a:ln w="11626" cap="flat">
              <a:noFill/>
              <a:prstDash val="solid"/>
              <a:miter/>
            </a:ln>
          </p:spPr>
          <p:txBody>
            <a:bodyPr rtlCol="0" anchor="ctr"/>
            <a:lstStyle/>
            <a:p>
              <a:endParaRPr lang="de-DE"/>
            </a:p>
          </p:txBody>
        </p:sp>
        <p:sp>
          <p:nvSpPr>
            <p:cNvPr id="532" name="Freihandform: Form 41">
              <a:extLst>
                <a:ext uri="{FF2B5EF4-FFF2-40B4-BE49-F238E27FC236}">
                  <a16:creationId xmlns:a16="http://schemas.microsoft.com/office/drawing/2014/main" id="{5B51FF29-F243-9749-A6BC-3682175F970E}"/>
                </a:ext>
              </a:extLst>
            </p:cNvPr>
            <p:cNvSpPr/>
            <p:nvPr/>
          </p:nvSpPr>
          <p:spPr>
            <a:xfrm>
              <a:off x="3418184" y="5529580"/>
              <a:ext cx="131482" cy="131483"/>
            </a:xfrm>
            <a:prstGeom prst="roundRect">
              <a:avLst/>
            </a:prstGeom>
            <a:grpFill/>
            <a:ln w="11626" cap="flat">
              <a:noFill/>
              <a:prstDash val="solid"/>
              <a:miter/>
            </a:ln>
          </p:spPr>
          <p:txBody>
            <a:bodyPr rtlCol="0" anchor="ctr"/>
            <a:lstStyle/>
            <a:p>
              <a:endParaRPr lang="de-DE"/>
            </a:p>
          </p:txBody>
        </p:sp>
        <p:sp>
          <p:nvSpPr>
            <p:cNvPr id="533" name="Freihandform: Form 42">
              <a:extLst>
                <a:ext uri="{FF2B5EF4-FFF2-40B4-BE49-F238E27FC236}">
                  <a16:creationId xmlns:a16="http://schemas.microsoft.com/office/drawing/2014/main" id="{B0740C5B-CB7B-CA4B-B317-188A669868AB}"/>
                </a:ext>
              </a:extLst>
            </p:cNvPr>
            <p:cNvSpPr/>
            <p:nvPr/>
          </p:nvSpPr>
          <p:spPr>
            <a:xfrm>
              <a:off x="3596209" y="5529580"/>
              <a:ext cx="131482" cy="131483"/>
            </a:xfrm>
            <a:prstGeom prst="roundRect">
              <a:avLst/>
            </a:prstGeom>
            <a:grpFill/>
            <a:ln w="11626" cap="flat">
              <a:noFill/>
              <a:prstDash val="solid"/>
              <a:miter/>
            </a:ln>
          </p:spPr>
          <p:txBody>
            <a:bodyPr rtlCol="0" anchor="ctr"/>
            <a:lstStyle/>
            <a:p>
              <a:endParaRPr lang="de-DE"/>
            </a:p>
          </p:txBody>
        </p:sp>
        <p:sp>
          <p:nvSpPr>
            <p:cNvPr id="534" name="Freihandform: Form 43">
              <a:extLst>
                <a:ext uri="{FF2B5EF4-FFF2-40B4-BE49-F238E27FC236}">
                  <a16:creationId xmlns:a16="http://schemas.microsoft.com/office/drawing/2014/main" id="{B10EEFB9-BD43-A043-9936-E555FCF4F544}"/>
                </a:ext>
              </a:extLst>
            </p:cNvPr>
            <p:cNvSpPr/>
            <p:nvPr/>
          </p:nvSpPr>
          <p:spPr>
            <a:xfrm>
              <a:off x="3417020" y="5172366"/>
              <a:ext cx="310671" cy="310671"/>
            </a:xfrm>
            <a:prstGeom prst="roundRect">
              <a:avLst/>
            </a:prstGeom>
            <a:grpFill/>
            <a:ln w="11626" cap="flat">
              <a:noFill/>
              <a:prstDash val="solid"/>
              <a:miter/>
            </a:ln>
          </p:spPr>
          <p:txBody>
            <a:bodyPr rtlCol="0" anchor="ctr"/>
            <a:lstStyle/>
            <a:p>
              <a:endParaRPr lang="de-DE"/>
            </a:p>
          </p:txBody>
        </p:sp>
        <p:sp>
          <p:nvSpPr>
            <p:cNvPr id="535" name="Freihandform: Form 44">
              <a:extLst>
                <a:ext uri="{FF2B5EF4-FFF2-40B4-BE49-F238E27FC236}">
                  <a16:creationId xmlns:a16="http://schemas.microsoft.com/office/drawing/2014/main" id="{21F69FF8-1C48-CB44-AF00-C7137799F044}"/>
                </a:ext>
              </a:extLst>
            </p:cNvPr>
            <p:cNvSpPr/>
            <p:nvPr/>
          </p:nvSpPr>
          <p:spPr>
            <a:xfrm>
              <a:off x="2703755" y="5172366"/>
              <a:ext cx="131545" cy="131482"/>
            </a:xfrm>
            <a:prstGeom prst="roundRect">
              <a:avLst/>
            </a:prstGeom>
            <a:grpFill/>
            <a:ln w="11626" cap="flat">
              <a:noFill/>
              <a:prstDash val="solid"/>
              <a:miter/>
            </a:ln>
          </p:spPr>
          <p:txBody>
            <a:bodyPr rtlCol="0" anchor="ctr"/>
            <a:lstStyle/>
            <a:p>
              <a:endParaRPr lang="de-DE"/>
            </a:p>
          </p:txBody>
        </p:sp>
        <p:sp>
          <p:nvSpPr>
            <p:cNvPr id="536" name="Freihandform: Form 45">
              <a:extLst>
                <a:ext uri="{FF2B5EF4-FFF2-40B4-BE49-F238E27FC236}">
                  <a16:creationId xmlns:a16="http://schemas.microsoft.com/office/drawing/2014/main" id="{0EDAA7B3-15E0-C148-B806-8A371E51062F}"/>
                </a:ext>
              </a:extLst>
            </p:cNvPr>
            <p:cNvSpPr/>
            <p:nvPr/>
          </p:nvSpPr>
          <p:spPr>
            <a:xfrm>
              <a:off x="2703755" y="5351555"/>
              <a:ext cx="131545" cy="131482"/>
            </a:xfrm>
            <a:prstGeom prst="roundRect">
              <a:avLst/>
            </a:prstGeom>
            <a:grpFill/>
            <a:ln w="11626" cap="flat">
              <a:noFill/>
              <a:prstDash val="solid"/>
              <a:miter/>
            </a:ln>
          </p:spPr>
          <p:txBody>
            <a:bodyPr rtlCol="0" anchor="ctr"/>
            <a:lstStyle/>
            <a:p>
              <a:endParaRPr lang="de-DE"/>
            </a:p>
          </p:txBody>
        </p:sp>
        <p:sp>
          <p:nvSpPr>
            <p:cNvPr id="537" name="Freihandform: Form 46">
              <a:extLst>
                <a:ext uri="{FF2B5EF4-FFF2-40B4-BE49-F238E27FC236}">
                  <a16:creationId xmlns:a16="http://schemas.microsoft.com/office/drawing/2014/main" id="{1F8094BB-F11D-9648-ACFC-D20A7F2F1CFB}"/>
                </a:ext>
              </a:extLst>
            </p:cNvPr>
            <p:cNvSpPr/>
            <p:nvPr/>
          </p:nvSpPr>
          <p:spPr>
            <a:xfrm>
              <a:off x="2882944" y="5351555"/>
              <a:ext cx="131482" cy="131482"/>
            </a:xfrm>
            <a:prstGeom prst="roundRect">
              <a:avLst/>
            </a:prstGeom>
            <a:grpFill/>
            <a:ln w="11626" cap="flat">
              <a:noFill/>
              <a:prstDash val="solid"/>
              <a:miter/>
            </a:ln>
          </p:spPr>
          <p:txBody>
            <a:bodyPr rtlCol="0" anchor="ctr"/>
            <a:lstStyle/>
            <a:p>
              <a:endParaRPr lang="de-DE"/>
            </a:p>
          </p:txBody>
        </p:sp>
        <p:sp>
          <p:nvSpPr>
            <p:cNvPr id="538" name="Freihandform: Form 47">
              <a:extLst>
                <a:ext uri="{FF2B5EF4-FFF2-40B4-BE49-F238E27FC236}">
                  <a16:creationId xmlns:a16="http://schemas.microsoft.com/office/drawing/2014/main" id="{EA0BB2A9-1580-9D43-A92B-AD4C5DDEA16B}"/>
                </a:ext>
              </a:extLst>
            </p:cNvPr>
            <p:cNvSpPr/>
            <p:nvPr/>
          </p:nvSpPr>
          <p:spPr>
            <a:xfrm>
              <a:off x="3060969" y="5350391"/>
              <a:ext cx="310671" cy="310671"/>
            </a:xfrm>
            <a:prstGeom prst="roundRect">
              <a:avLst/>
            </a:prstGeom>
            <a:grpFill/>
            <a:ln w="11626" cap="flat">
              <a:noFill/>
              <a:prstDash val="solid"/>
              <a:miter/>
            </a:ln>
          </p:spPr>
          <p:txBody>
            <a:bodyPr rtlCol="0" anchor="ctr"/>
            <a:lstStyle/>
            <a:p>
              <a:endParaRPr lang="de-DE"/>
            </a:p>
          </p:txBody>
        </p:sp>
        <p:sp>
          <p:nvSpPr>
            <p:cNvPr id="539" name="Freihandform: Form 48">
              <a:extLst>
                <a:ext uri="{FF2B5EF4-FFF2-40B4-BE49-F238E27FC236}">
                  <a16:creationId xmlns:a16="http://schemas.microsoft.com/office/drawing/2014/main" id="{9B39663C-0C96-CF4D-A42C-D025338EE23B}"/>
                </a:ext>
              </a:extLst>
            </p:cNvPr>
            <p:cNvSpPr/>
            <p:nvPr/>
          </p:nvSpPr>
          <p:spPr>
            <a:xfrm>
              <a:off x="3418184" y="4994340"/>
              <a:ext cx="131482" cy="131482"/>
            </a:xfrm>
            <a:prstGeom prst="roundRect">
              <a:avLst/>
            </a:prstGeom>
            <a:grpFill/>
            <a:ln w="11626" cap="flat">
              <a:noFill/>
              <a:prstDash val="solid"/>
              <a:miter/>
            </a:ln>
          </p:spPr>
          <p:txBody>
            <a:bodyPr rtlCol="0" anchor="ctr"/>
            <a:lstStyle/>
            <a:p>
              <a:endParaRPr lang="de-DE"/>
            </a:p>
          </p:txBody>
        </p:sp>
        <p:sp>
          <p:nvSpPr>
            <p:cNvPr id="540" name="Freihandform: Form 49">
              <a:extLst>
                <a:ext uri="{FF2B5EF4-FFF2-40B4-BE49-F238E27FC236}">
                  <a16:creationId xmlns:a16="http://schemas.microsoft.com/office/drawing/2014/main" id="{56DFD84C-4DD1-6F4B-B4AC-A65F487B104C}"/>
                </a:ext>
              </a:extLst>
            </p:cNvPr>
            <p:cNvSpPr/>
            <p:nvPr/>
          </p:nvSpPr>
          <p:spPr>
            <a:xfrm>
              <a:off x="3596209" y="4994340"/>
              <a:ext cx="131482" cy="131482"/>
            </a:xfrm>
            <a:prstGeom prst="roundRect">
              <a:avLst/>
            </a:prstGeom>
            <a:grpFill/>
            <a:ln w="11626" cap="flat">
              <a:noFill/>
              <a:prstDash val="solid"/>
              <a:miter/>
            </a:ln>
          </p:spPr>
          <p:txBody>
            <a:bodyPr rtlCol="0" anchor="ctr"/>
            <a:lstStyle/>
            <a:p>
              <a:endParaRPr lang="de-DE"/>
            </a:p>
          </p:txBody>
        </p:sp>
        <p:sp>
          <p:nvSpPr>
            <p:cNvPr id="541" name="Freihandform: Form 50">
              <a:extLst>
                <a:ext uri="{FF2B5EF4-FFF2-40B4-BE49-F238E27FC236}">
                  <a16:creationId xmlns:a16="http://schemas.microsoft.com/office/drawing/2014/main" id="{076BB9E7-E5D1-084C-9C32-1380B2CED862}"/>
                </a:ext>
              </a:extLst>
            </p:cNvPr>
            <p:cNvSpPr/>
            <p:nvPr/>
          </p:nvSpPr>
          <p:spPr>
            <a:xfrm>
              <a:off x="3775398" y="5082771"/>
              <a:ext cx="131482" cy="131482"/>
            </a:xfrm>
            <a:prstGeom prst="roundRect">
              <a:avLst/>
            </a:prstGeom>
            <a:grpFill/>
            <a:ln w="11626" cap="flat">
              <a:noFill/>
              <a:prstDash val="solid"/>
              <a:miter/>
            </a:ln>
          </p:spPr>
          <p:txBody>
            <a:bodyPr rtlCol="0" anchor="ctr"/>
            <a:lstStyle/>
            <a:p>
              <a:endParaRPr lang="de-DE"/>
            </a:p>
          </p:txBody>
        </p:sp>
        <p:sp>
          <p:nvSpPr>
            <p:cNvPr id="542" name="Freihandform: Form 51">
              <a:extLst>
                <a:ext uri="{FF2B5EF4-FFF2-40B4-BE49-F238E27FC236}">
                  <a16:creationId xmlns:a16="http://schemas.microsoft.com/office/drawing/2014/main" id="{8167FE29-9F74-8948-8C41-E3516D975A5E}"/>
                </a:ext>
              </a:extLst>
            </p:cNvPr>
            <p:cNvSpPr/>
            <p:nvPr/>
          </p:nvSpPr>
          <p:spPr>
            <a:xfrm>
              <a:off x="2168516" y="5885631"/>
              <a:ext cx="488697" cy="488697"/>
            </a:xfrm>
            <a:prstGeom prst="roundRect">
              <a:avLst/>
            </a:prstGeom>
            <a:grpFill/>
            <a:ln w="11626" cap="flat">
              <a:noFill/>
              <a:prstDash val="solid"/>
              <a:miter/>
            </a:ln>
          </p:spPr>
          <p:txBody>
            <a:bodyPr rtlCol="0" anchor="ctr"/>
            <a:lstStyle/>
            <a:p>
              <a:endParaRPr lang="de-DE"/>
            </a:p>
          </p:txBody>
        </p:sp>
        <p:sp>
          <p:nvSpPr>
            <p:cNvPr id="543" name="Freihandform: Form 52">
              <a:extLst>
                <a:ext uri="{FF2B5EF4-FFF2-40B4-BE49-F238E27FC236}">
                  <a16:creationId xmlns:a16="http://schemas.microsoft.com/office/drawing/2014/main" id="{04ADC55A-9D12-B143-A52E-84BB4D28510D}"/>
                </a:ext>
              </a:extLst>
            </p:cNvPr>
            <p:cNvSpPr/>
            <p:nvPr/>
          </p:nvSpPr>
          <p:spPr>
            <a:xfrm>
              <a:off x="2346541" y="5529580"/>
              <a:ext cx="131545" cy="131483"/>
            </a:xfrm>
            <a:prstGeom prst="roundRect">
              <a:avLst/>
            </a:prstGeom>
            <a:grpFill/>
            <a:ln w="11626" cap="flat">
              <a:noFill/>
              <a:prstDash val="solid"/>
              <a:miter/>
            </a:ln>
          </p:spPr>
          <p:txBody>
            <a:bodyPr rtlCol="0" anchor="ctr"/>
            <a:lstStyle/>
            <a:p>
              <a:endParaRPr lang="de-DE"/>
            </a:p>
          </p:txBody>
        </p:sp>
        <p:sp>
          <p:nvSpPr>
            <p:cNvPr id="544" name="Freihandform: Form 53">
              <a:extLst>
                <a:ext uri="{FF2B5EF4-FFF2-40B4-BE49-F238E27FC236}">
                  <a16:creationId xmlns:a16="http://schemas.microsoft.com/office/drawing/2014/main" id="{2264491D-DEAA-E847-A5BA-64DCC6C2B679}"/>
                </a:ext>
              </a:extLst>
            </p:cNvPr>
            <p:cNvSpPr/>
            <p:nvPr/>
          </p:nvSpPr>
          <p:spPr>
            <a:xfrm>
              <a:off x="2346541" y="5707605"/>
              <a:ext cx="131545" cy="131482"/>
            </a:xfrm>
            <a:prstGeom prst="roundRect">
              <a:avLst/>
            </a:prstGeom>
            <a:grpFill/>
            <a:ln w="11626" cap="flat">
              <a:noFill/>
              <a:prstDash val="solid"/>
              <a:miter/>
            </a:ln>
          </p:spPr>
          <p:txBody>
            <a:bodyPr rtlCol="0" anchor="ctr"/>
            <a:lstStyle/>
            <a:p>
              <a:endParaRPr lang="de-DE"/>
            </a:p>
          </p:txBody>
        </p:sp>
        <p:sp>
          <p:nvSpPr>
            <p:cNvPr id="545" name="Freihandform: Form 55">
              <a:extLst>
                <a:ext uri="{FF2B5EF4-FFF2-40B4-BE49-F238E27FC236}">
                  <a16:creationId xmlns:a16="http://schemas.microsoft.com/office/drawing/2014/main" id="{9299F5E3-0FDB-114A-A41A-F8CFCE341D97}"/>
                </a:ext>
              </a:extLst>
            </p:cNvPr>
            <p:cNvSpPr/>
            <p:nvPr/>
          </p:nvSpPr>
          <p:spPr>
            <a:xfrm>
              <a:off x="2346541" y="5172366"/>
              <a:ext cx="310671" cy="310671"/>
            </a:xfrm>
            <a:prstGeom prst="roundRect">
              <a:avLst/>
            </a:prstGeom>
            <a:grpFill/>
            <a:ln w="11626" cap="flat">
              <a:noFill/>
              <a:prstDash val="solid"/>
              <a:miter/>
            </a:ln>
          </p:spPr>
          <p:txBody>
            <a:bodyPr rtlCol="0" anchor="ctr"/>
            <a:lstStyle/>
            <a:p>
              <a:endParaRPr lang="de-DE"/>
            </a:p>
          </p:txBody>
        </p:sp>
        <p:sp>
          <p:nvSpPr>
            <p:cNvPr id="546" name="Freihandform: Form 56">
              <a:extLst>
                <a:ext uri="{FF2B5EF4-FFF2-40B4-BE49-F238E27FC236}">
                  <a16:creationId xmlns:a16="http://schemas.microsoft.com/office/drawing/2014/main" id="{0C2FEF12-C318-834E-9A34-BB39E9A12382}"/>
                </a:ext>
              </a:extLst>
            </p:cNvPr>
            <p:cNvSpPr/>
            <p:nvPr/>
          </p:nvSpPr>
          <p:spPr>
            <a:xfrm>
              <a:off x="4131449" y="5707605"/>
              <a:ext cx="131545" cy="131482"/>
            </a:xfrm>
            <a:prstGeom prst="roundRect">
              <a:avLst/>
            </a:prstGeom>
            <a:solidFill>
              <a:schemeClr val="accent4"/>
            </a:solidFill>
            <a:ln w="11626" cap="flat">
              <a:noFill/>
              <a:prstDash val="solid"/>
              <a:miter/>
            </a:ln>
          </p:spPr>
          <p:txBody>
            <a:bodyPr rtlCol="0" anchor="ctr"/>
            <a:lstStyle/>
            <a:p>
              <a:endParaRPr lang="de-DE"/>
            </a:p>
          </p:txBody>
        </p:sp>
        <p:sp>
          <p:nvSpPr>
            <p:cNvPr id="547" name="Freihandform: Form 57">
              <a:extLst>
                <a:ext uri="{FF2B5EF4-FFF2-40B4-BE49-F238E27FC236}">
                  <a16:creationId xmlns:a16="http://schemas.microsoft.com/office/drawing/2014/main" id="{6477E5D0-FFA9-7248-A626-F4CF4CFCF43C}"/>
                </a:ext>
              </a:extLst>
            </p:cNvPr>
            <p:cNvSpPr/>
            <p:nvPr/>
          </p:nvSpPr>
          <p:spPr>
            <a:xfrm>
              <a:off x="4131449" y="5082771"/>
              <a:ext cx="131545" cy="131482"/>
            </a:xfrm>
            <a:prstGeom prst="roundRect">
              <a:avLst/>
            </a:prstGeom>
            <a:grpFill/>
            <a:ln w="11626" cap="flat">
              <a:noFill/>
              <a:prstDash val="solid"/>
              <a:miter/>
            </a:ln>
          </p:spPr>
          <p:txBody>
            <a:bodyPr rtlCol="0" anchor="ctr"/>
            <a:lstStyle/>
            <a:p>
              <a:endParaRPr lang="de-DE"/>
            </a:p>
          </p:txBody>
        </p:sp>
        <p:sp>
          <p:nvSpPr>
            <p:cNvPr id="548" name="Freihandform: Form 58">
              <a:extLst>
                <a:ext uri="{FF2B5EF4-FFF2-40B4-BE49-F238E27FC236}">
                  <a16:creationId xmlns:a16="http://schemas.microsoft.com/office/drawing/2014/main" id="{524E54A5-E4B9-2A4E-840F-605025C5B52A}"/>
                </a:ext>
              </a:extLst>
            </p:cNvPr>
            <p:cNvSpPr/>
            <p:nvPr/>
          </p:nvSpPr>
          <p:spPr>
            <a:xfrm>
              <a:off x="4310638" y="5172366"/>
              <a:ext cx="131482" cy="131482"/>
            </a:xfrm>
            <a:prstGeom prst="roundRect">
              <a:avLst/>
            </a:prstGeom>
            <a:grpFill/>
            <a:ln w="11626" cap="flat">
              <a:noFill/>
              <a:prstDash val="solid"/>
              <a:miter/>
            </a:ln>
          </p:spPr>
          <p:txBody>
            <a:bodyPr rtlCol="0" anchor="ctr"/>
            <a:lstStyle/>
            <a:p>
              <a:endParaRPr lang="de-DE"/>
            </a:p>
          </p:txBody>
        </p:sp>
        <p:sp>
          <p:nvSpPr>
            <p:cNvPr id="549" name="Freihandform: Form 59">
              <a:extLst>
                <a:ext uri="{FF2B5EF4-FFF2-40B4-BE49-F238E27FC236}">
                  <a16:creationId xmlns:a16="http://schemas.microsoft.com/office/drawing/2014/main" id="{6D68391B-EA46-F84C-8AF4-CB714FE16B01}"/>
                </a:ext>
              </a:extLst>
            </p:cNvPr>
            <p:cNvSpPr/>
            <p:nvPr/>
          </p:nvSpPr>
          <p:spPr>
            <a:xfrm>
              <a:off x="4488663" y="5351555"/>
              <a:ext cx="131482" cy="131482"/>
            </a:xfrm>
            <a:prstGeom prst="roundRect">
              <a:avLst/>
            </a:prstGeom>
            <a:grpFill/>
            <a:ln w="11626" cap="flat">
              <a:noFill/>
              <a:prstDash val="solid"/>
              <a:miter/>
            </a:ln>
          </p:spPr>
          <p:txBody>
            <a:bodyPr rtlCol="0" anchor="ctr"/>
            <a:lstStyle/>
            <a:p>
              <a:endParaRPr lang="de-DE"/>
            </a:p>
          </p:txBody>
        </p:sp>
        <p:sp>
          <p:nvSpPr>
            <p:cNvPr id="550" name="Freihandform: Form 60">
              <a:extLst>
                <a:ext uri="{FF2B5EF4-FFF2-40B4-BE49-F238E27FC236}">
                  <a16:creationId xmlns:a16="http://schemas.microsoft.com/office/drawing/2014/main" id="{07AE627D-49CC-0947-A228-681733BB6593}"/>
                </a:ext>
              </a:extLst>
            </p:cNvPr>
            <p:cNvSpPr/>
            <p:nvPr/>
          </p:nvSpPr>
          <p:spPr>
            <a:xfrm>
              <a:off x="3775398" y="5529580"/>
              <a:ext cx="131482" cy="131483"/>
            </a:xfrm>
            <a:prstGeom prst="roundRect">
              <a:avLst/>
            </a:prstGeom>
            <a:grpFill/>
            <a:ln w="11626" cap="flat">
              <a:noFill/>
              <a:prstDash val="solid"/>
              <a:miter/>
            </a:ln>
          </p:spPr>
          <p:txBody>
            <a:bodyPr rtlCol="0" anchor="ctr"/>
            <a:lstStyle/>
            <a:p>
              <a:endParaRPr lang="de-DE"/>
            </a:p>
          </p:txBody>
        </p:sp>
        <p:sp>
          <p:nvSpPr>
            <p:cNvPr id="551" name="Freihandform: Form 61">
              <a:extLst>
                <a:ext uri="{FF2B5EF4-FFF2-40B4-BE49-F238E27FC236}">
                  <a16:creationId xmlns:a16="http://schemas.microsoft.com/office/drawing/2014/main" id="{11E0A6F0-6E76-854B-95DC-7E25502DBDEF}"/>
                </a:ext>
              </a:extLst>
            </p:cNvPr>
            <p:cNvSpPr/>
            <p:nvPr/>
          </p:nvSpPr>
          <p:spPr>
            <a:xfrm>
              <a:off x="3596209" y="5886794"/>
              <a:ext cx="131482" cy="131482"/>
            </a:xfrm>
            <a:prstGeom prst="roundRect">
              <a:avLst/>
            </a:prstGeom>
            <a:grpFill/>
            <a:ln w="11626" cap="flat">
              <a:noFill/>
              <a:prstDash val="solid"/>
              <a:miter/>
            </a:ln>
          </p:spPr>
          <p:txBody>
            <a:bodyPr rtlCol="0" anchor="ctr"/>
            <a:lstStyle/>
            <a:p>
              <a:endParaRPr lang="de-DE"/>
            </a:p>
          </p:txBody>
        </p:sp>
        <p:sp>
          <p:nvSpPr>
            <p:cNvPr id="552" name="Freihandform: Form 62">
              <a:extLst>
                <a:ext uri="{FF2B5EF4-FFF2-40B4-BE49-F238E27FC236}">
                  <a16:creationId xmlns:a16="http://schemas.microsoft.com/office/drawing/2014/main" id="{D40ED98A-A484-0644-9D6D-4B8CB95436D2}"/>
                </a:ext>
              </a:extLst>
            </p:cNvPr>
            <p:cNvSpPr/>
            <p:nvPr/>
          </p:nvSpPr>
          <p:spPr>
            <a:xfrm>
              <a:off x="5203092" y="5619174"/>
              <a:ext cx="41888" cy="41888"/>
            </a:xfrm>
            <a:prstGeom prst="roundRect">
              <a:avLst/>
            </a:prstGeom>
            <a:grpFill/>
            <a:ln w="11626" cap="flat">
              <a:noFill/>
              <a:prstDash val="solid"/>
              <a:miter/>
            </a:ln>
          </p:spPr>
          <p:txBody>
            <a:bodyPr rtlCol="0" anchor="ctr"/>
            <a:lstStyle/>
            <a:p>
              <a:endParaRPr lang="de-DE"/>
            </a:p>
          </p:txBody>
        </p:sp>
        <p:sp>
          <p:nvSpPr>
            <p:cNvPr id="553" name="Freihandform: Form 639">
              <a:extLst>
                <a:ext uri="{FF2B5EF4-FFF2-40B4-BE49-F238E27FC236}">
                  <a16:creationId xmlns:a16="http://schemas.microsoft.com/office/drawing/2014/main" id="{599C0946-1BC9-A348-852B-5648BE67BF61}"/>
                </a:ext>
              </a:extLst>
            </p:cNvPr>
            <p:cNvSpPr/>
            <p:nvPr/>
          </p:nvSpPr>
          <p:spPr>
            <a:xfrm>
              <a:off x="5203092" y="5529580"/>
              <a:ext cx="41888" cy="41888"/>
            </a:xfrm>
            <a:prstGeom prst="roundRect">
              <a:avLst/>
            </a:prstGeom>
            <a:grpFill/>
            <a:ln w="11626" cap="flat">
              <a:noFill/>
              <a:prstDash val="solid"/>
              <a:miter/>
            </a:ln>
          </p:spPr>
          <p:txBody>
            <a:bodyPr rtlCol="0" anchor="ctr"/>
            <a:lstStyle/>
            <a:p>
              <a:endParaRPr lang="de-DE"/>
            </a:p>
          </p:txBody>
        </p:sp>
        <p:sp>
          <p:nvSpPr>
            <p:cNvPr id="554" name="Freihandform: Form 640">
              <a:extLst>
                <a:ext uri="{FF2B5EF4-FFF2-40B4-BE49-F238E27FC236}">
                  <a16:creationId xmlns:a16="http://schemas.microsoft.com/office/drawing/2014/main" id="{53A25B7E-23FA-914A-BD75-896D470E2175}"/>
                </a:ext>
              </a:extLst>
            </p:cNvPr>
            <p:cNvSpPr/>
            <p:nvPr/>
          </p:nvSpPr>
          <p:spPr>
            <a:xfrm>
              <a:off x="5291523" y="5619174"/>
              <a:ext cx="41888" cy="41888"/>
            </a:xfrm>
            <a:prstGeom prst="roundRect">
              <a:avLst/>
            </a:prstGeom>
            <a:grpFill/>
            <a:ln w="11626" cap="flat">
              <a:noFill/>
              <a:prstDash val="solid"/>
              <a:miter/>
            </a:ln>
          </p:spPr>
          <p:txBody>
            <a:bodyPr rtlCol="0" anchor="ctr"/>
            <a:lstStyle/>
            <a:p>
              <a:endParaRPr lang="de-DE"/>
            </a:p>
          </p:txBody>
        </p:sp>
        <p:sp>
          <p:nvSpPr>
            <p:cNvPr id="555" name="Freihandform: Form 641">
              <a:extLst>
                <a:ext uri="{FF2B5EF4-FFF2-40B4-BE49-F238E27FC236}">
                  <a16:creationId xmlns:a16="http://schemas.microsoft.com/office/drawing/2014/main" id="{727DC8F9-B2D9-CE44-8C62-346B4021FE71}"/>
                </a:ext>
              </a:extLst>
            </p:cNvPr>
            <p:cNvSpPr/>
            <p:nvPr/>
          </p:nvSpPr>
          <p:spPr>
            <a:xfrm>
              <a:off x="5291523" y="5529580"/>
              <a:ext cx="41888" cy="41888"/>
            </a:xfrm>
            <a:prstGeom prst="roundRect">
              <a:avLst/>
            </a:prstGeom>
            <a:grpFill/>
            <a:ln w="11626" cap="flat">
              <a:noFill/>
              <a:prstDash val="solid"/>
              <a:miter/>
            </a:ln>
          </p:spPr>
          <p:txBody>
            <a:bodyPr rtlCol="0" anchor="ctr"/>
            <a:lstStyle/>
            <a:p>
              <a:endParaRPr lang="de-DE"/>
            </a:p>
          </p:txBody>
        </p:sp>
        <p:sp>
          <p:nvSpPr>
            <p:cNvPr id="556" name="Freihandform: Form 642">
              <a:extLst>
                <a:ext uri="{FF2B5EF4-FFF2-40B4-BE49-F238E27FC236}">
                  <a16:creationId xmlns:a16="http://schemas.microsoft.com/office/drawing/2014/main" id="{79C155CF-B5A0-0F44-BAC5-B5331CA0F00D}"/>
                </a:ext>
              </a:extLst>
            </p:cNvPr>
            <p:cNvSpPr/>
            <p:nvPr/>
          </p:nvSpPr>
          <p:spPr>
            <a:xfrm>
              <a:off x="5381117" y="5619174"/>
              <a:ext cx="41888" cy="41888"/>
            </a:xfrm>
            <a:prstGeom prst="roundRect">
              <a:avLst/>
            </a:prstGeom>
            <a:grpFill/>
            <a:ln w="11626" cap="flat">
              <a:noFill/>
              <a:prstDash val="solid"/>
              <a:miter/>
            </a:ln>
          </p:spPr>
          <p:txBody>
            <a:bodyPr rtlCol="0" anchor="ctr"/>
            <a:lstStyle/>
            <a:p>
              <a:endParaRPr lang="de-DE"/>
            </a:p>
          </p:txBody>
        </p:sp>
        <p:sp>
          <p:nvSpPr>
            <p:cNvPr id="557" name="Freihandform: Form 643">
              <a:extLst>
                <a:ext uri="{FF2B5EF4-FFF2-40B4-BE49-F238E27FC236}">
                  <a16:creationId xmlns:a16="http://schemas.microsoft.com/office/drawing/2014/main" id="{72673133-5026-0148-BABF-6CC1ACAC5D89}"/>
                </a:ext>
              </a:extLst>
            </p:cNvPr>
            <p:cNvSpPr/>
            <p:nvPr/>
          </p:nvSpPr>
          <p:spPr>
            <a:xfrm>
              <a:off x="5381117" y="5529580"/>
              <a:ext cx="41888" cy="41888"/>
            </a:xfrm>
            <a:prstGeom prst="roundRect">
              <a:avLst/>
            </a:prstGeom>
            <a:grpFill/>
            <a:ln w="11626" cap="flat">
              <a:noFill/>
              <a:prstDash val="solid"/>
              <a:miter/>
            </a:ln>
          </p:spPr>
          <p:txBody>
            <a:bodyPr rtlCol="0" anchor="ctr"/>
            <a:lstStyle/>
            <a:p>
              <a:endParaRPr lang="de-DE"/>
            </a:p>
          </p:txBody>
        </p:sp>
        <p:sp>
          <p:nvSpPr>
            <p:cNvPr id="558" name="Freihandform: Form 644">
              <a:extLst>
                <a:ext uri="{FF2B5EF4-FFF2-40B4-BE49-F238E27FC236}">
                  <a16:creationId xmlns:a16="http://schemas.microsoft.com/office/drawing/2014/main" id="{2B38343F-2ABB-E645-8CEA-9131E15CC648}"/>
                </a:ext>
              </a:extLst>
            </p:cNvPr>
            <p:cNvSpPr/>
            <p:nvPr/>
          </p:nvSpPr>
          <p:spPr>
            <a:xfrm>
              <a:off x="5470711" y="5619174"/>
              <a:ext cx="41888" cy="41888"/>
            </a:xfrm>
            <a:prstGeom prst="roundRect">
              <a:avLst/>
            </a:prstGeom>
            <a:grpFill/>
            <a:ln w="11626" cap="flat">
              <a:noFill/>
              <a:prstDash val="solid"/>
              <a:miter/>
            </a:ln>
          </p:spPr>
          <p:txBody>
            <a:bodyPr rtlCol="0" anchor="ctr"/>
            <a:lstStyle/>
            <a:p>
              <a:endParaRPr lang="de-DE"/>
            </a:p>
          </p:txBody>
        </p:sp>
        <p:sp>
          <p:nvSpPr>
            <p:cNvPr id="559" name="Freihandform: Form 645">
              <a:extLst>
                <a:ext uri="{FF2B5EF4-FFF2-40B4-BE49-F238E27FC236}">
                  <a16:creationId xmlns:a16="http://schemas.microsoft.com/office/drawing/2014/main" id="{B0791479-1F02-6641-8109-BA6384C3F741}"/>
                </a:ext>
              </a:extLst>
            </p:cNvPr>
            <p:cNvSpPr/>
            <p:nvPr/>
          </p:nvSpPr>
          <p:spPr>
            <a:xfrm>
              <a:off x="5470711" y="5529580"/>
              <a:ext cx="41888" cy="41888"/>
            </a:xfrm>
            <a:prstGeom prst="roundRect">
              <a:avLst/>
            </a:prstGeom>
            <a:grpFill/>
            <a:ln w="11626" cap="flat">
              <a:noFill/>
              <a:prstDash val="solid"/>
              <a:miter/>
            </a:ln>
          </p:spPr>
          <p:txBody>
            <a:bodyPr rtlCol="0" anchor="ctr"/>
            <a:lstStyle/>
            <a:p>
              <a:endParaRPr lang="de-DE"/>
            </a:p>
          </p:txBody>
        </p:sp>
        <p:sp>
          <p:nvSpPr>
            <p:cNvPr id="560" name="Freihandform: Form 646">
              <a:extLst>
                <a:ext uri="{FF2B5EF4-FFF2-40B4-BE49-F238E27FC236}">
                  <a16:creationId xmlns:a16="http://schemas.microsoft.com/office/drawing/2014/main" id="{D2509C52-35C0-2344-96FE-4D80A2DE2D5D}"/>
                </a:ext>
              </a:extLst>
            </p:cNvPr>
            <p:cNvSpPr/>
            <p:nvPr/>
          </p:nvSpPr>
          <p:spPr>
            <a:xfrm>
              <a:off x="5381117" y="5439985"/>
              <a:ext cx="41888" cy="43051"/>
            </a:xfrm>
            <a:prstGeom prst="roundRect">
              <a:avLst/>
            </a:prstGeom>
            <a:grpFill/>
            <a:ln w="11626" cap="flat">
              <a:noFill/>
              <a:prstDash val="solid"/>
              <a:miter/>
            </a:ln>
          </p:spPr>
          <p:txBody>
            <a:bodyPr rtlCol="0" anchor="ctr"/>
            <a:lstStyle/>
            <a:p>
              <a:endParaRPr lang="de-DE"/>
            </a:p>
          </p:txBody>
        </p:sp>
        <p:sp>
          <p:nvSpPr>
            <p:cNvPr id="561" name="Freihandform: Form 647">
              <a:extLst>
                <a:ext uri="{FF2B5EF4-FFF2-40B4-BE49-F238E27FC236}">
                  <a16:creationId xmlns:a16="http://schemas.microsoft.com/office/drawing/2014/main" id="{D46C763E-8706-D44D-900D-DB67821B0B34}"/>
                </a:ext>
              </a:extLst>
            </p:cNvPr>
            <p:cNvSpPr/>
            <p:nvPr/>
          </p:nvSpPr>
          <p:spPr>
            <a:xfrm>
              <a:off x="5470711" y="5439985"/>
              <a:ext cx="41888" cy="43051"/>
            </a:xfrm>
            <a:prstGeom prst="roundRect">
              <a:avLst/>
            </a:prstGeom>
            <a:grpFill/>
            <a:ln w="11626" cap="flat">
              <a:noFill/>
              <a:prstDash val="solid"/>
              <a:miter/>
            </a:ln>
          </p:spPr>
          <p:txBody>
            <a:bodyPr rtlCol="0" anchor="ctr"/>
            <a:lstStyle/>
            <a:p>
              <a:endParaRPr lang="de-DE"/>
            </a:p>
          </p:txBody>
        </p:sp>
        <p:sp>
          <p:nvSpPr>
            <p:cNvPr id="562" name="Freihandform: Form 648">
              <a:extLst>
                <a:ext uri="{FF2B5EF4-FFF2-40B4-BE49-F238E27FC236}">
                  <a16:creationId xmlns:a16="http://schemas.microsoft.com/office/drawing/2014/main" id="{3BC832D6-2AC3-194C-9698-D9741F656F64}"/>
                </a:ext>
              </a:extLst>
            </p:cNvPr>
            <p:cNvSpPr/>
            <p:nvPr/>
          </p:nvSpPr>
          <p:spPr>
            <a:xfrm>
              <a:off x="5559142" y="5529580"/>
              <a:ext cx="41888" cy="41888"/>
            </a:xfrm>
            <a:prstGeom prst="roundRect">
              <a:avLst/>
            </a:prstGeom>
            <a:grpFill/>
            <a:ln w="11626" cap="flat">
              <a:noFill/>
              <a:prstDash val="solid"/>
              <a:miter/>
            </a:ln>
          </p:spPr>
          <p:txBody>
            <a:bodyPr rtlCol="0" anchor="ctr"/>
            <a:lstStyle/>
            <a:p>
              <a:endParaRPr lang="de-DE"/>
            </a:p>
          </p:txBody>
        </p:sp>
        <p:sp>
          <p:nvSpPr>
            <p:cNvPr id="563" name="Freihandform: Form 649">
              <a:extLst>
                <a:ext uri="{FF2B5EF4-FFF2-40B4-BE49-F238E27FC236}">
                  <a16:creationId xmlns:a16="http://schemas.microsoft.com/office/drawing/2014/main" id="{88486946-587D-A943-94EE-DCBC4291D2B2}"/>
                </a:ext>
              </a:extLst>
            </p:cNvPr>
            <p:cNvSpPr/>
            <p:nvPr/>
          </p:nvSpPr>
          <p:spPr>
            <a:xfrm>
              <a:off x="5559142" y="5439985"/>
              <a:ext cx="41888" cy="43051"/>
            </a:xfrm>
            <a:prstGeom prst="roundRect">
              <a:avLst/>
            </a:prstGeom>
            <a:grpFill/>
            <a:ln w="11626" cap="flat">
              <a:noFill/>
              <a:prstDash val="solid"/>
              <a:miter/>
            </a:ln>
          </p:spPr>
          <p:txBody>
            <a:bodyPr rtlCol="0" anchor="ctr"/>
            <a:lstStyle/>
            <a:p>
              <a:endParaRPr lang="de-DE"/>
            </a:p>
          </p:txBody>
        </p:sp>
        <p:sp>
          <p:nvSpPr>
            <p:cNvPr id="564" name="Freihandform: Form 650">
              <a:extLst>
                <a:ext uri="{FF2B5EF4-FFF2-40B4-BE49-F238E27FC236}">
                  <a16:creationId xmlns:a16="http://schemas.microsoft.com/office/drawing/2014/main" id="{EA9051EA-FF75-3241-AE6A-3C1DD867081A}"/>
                </a:ext>
              </a:extLst>
            </p:cNvPr>
            <p:cNvSpPr/>
            <p:nvPr/>
          </p:nvSpPr>
          <p:spPr>
            <a:xfrm>
              <a:off x="5648737" y="5529580"/>
              <a:ext cx="41888" cy="41888"/>
            </a:xfrm>
            <a:prstGeom prst="roundRect">
              <a:avLst/>
            </a:prstGeom>
            <a:grpFill/>
            <a:ln w="11626" cap="flat">
              <a:noFill/>
              <a:prstDash val="solid"/>
              <a:miter/>
            </a:ln>
          </p:spPr>
          <p:txBody>
            <a:bodyPr rtlCol="0" anchor="ctr"/>
            <a:lstStyle/>
            <a:p>
              <a:endParaRPr lang="de-DE"/>
            </a:p>
          </p:txBody>
        </p:sp>
        <p:sp>
          <p:nvSpPr>
            <p:cNvPr id="565" name="Freihandform: Form 651">
              <a:extLst>
                <a:ext uri="{FF2B5EF4-FFF2-40B4-BE49-F238E27FC236}">
                  <a16:creationId xmlns:a16="http://schemas.microsoft.com/office/drawing/2014/main" id="{16F9E53F-2ACE-F444-8787-51137DA2582E}"/>
                </a:ext>
              </a:extLst>
            </p:cNvPr>
            <p:cNvSpPr/>
            <p:nvPr/>
          </p:nvSpPr>
          <p:spPr>
            <a:xfrm>
              <a:off x="5648737" y="5439985"/>
              <a:ext cx="41888" cy="43051"/>
            </a:xfrm>
            <a:prstGeom prst="roundRect">
              <a:avLst/>
            </a:prstGeom>
            <a:grpFill/>
            <a:ln w="11626" cap="flat">
              <a:noFill/>
              <a:prstDash val="solid"/>
              <a:miter/>
            </a:ln>
          </p:spPr>
          <p:txBody>
            <a:bodyPr rtlCol="0" anchor="ctr"/>
            <a:lstStyle/>
            <a:p>
              <a:endParaRPr lang="de-DE"/>
            </a:p>
          </p:txBody>
        </p:sp>
        <p:sp>
          <p:nvSpPr>
            <p:cNvPr id="566" name="Freihandform: Form 652">
              <a:extLst>
                <a:ext uri="{FF2B5EF4-FFF2-40B4-BE49-F238E27FC236}">
                  <a16:creationId xmlns:a16="http://schemas.microsoft.com/office/drawing/2014/main" id="{99D633D4-D07B-0E48-B8F8-08C8F186FF99}"/>
                </a:ext>
              </a:extLst>
            </p:cNvPr>
            <p:cNvSpPr/>
            <p:nvPr/>
          </p:nvSpPr>
          <p:spPr>
            <a:xfrm>
              <a:off x="5648737" y="5439985"/>
              <a:ext cx="41888" cy="43051"/>
            </a:xfrm>
            <a:prstGeom prst="roundRect">
              <a:avLst/>
            </a:prstGeom>
            <a:grpFill/>
            <a:ln w="11626" cap="flat">
              <a:noFill/>
              <a:prstDash val="solid"/>
              <a:miter/>
            </a:ln>
          </p:spPr>
          <p:txBody>
            <a:bodyPr rtlCol="0" anchor="ctr"/>
            <a:lstStyle/>
            <a:p>
              <a:endParaRPr lang="de-DE"/>
            </a:p>
          </p:txBody>
        </p:sp>
        <p:sp>
          <p:nvSpPr>
            <p:cNvPr id="567" name="Freihandform: Form 653">
              <a:extLst>
                <a:ext uri="{FF2B5EF4-FFF2-40B4-BE49-F238E27FC236}">
                  <a16:creationId xmlns:a16="http://schemas.microsoft.com/office/drawing/2014/main" id="{FF4ECF1D-3264-BC49-B1DB-8B2EEF1C564D}"/>
                </a:ext>
              </a:extLst>
            </p:cNvPr>
            <p:cNvSpPr/>
            <p:nvPr/>
          </p:nvSpPr>
          <p:spPr>
            <a:xfrm>
              <a:off x="5738331" y="5439985"/>
              <a:ext cx="41888" cy="43051"/>
            </a:xfrm>
            <a:prstGeom prst="roundRect">
              <a:avLst/>
            </a:prstGeom>
            <a:grpFill/>
            <a:ln w="11626" cap="flat">
              <a:noFill/>
              <a:prstDash val="solid"/>
              <a:miter/>
            </a:ln>
          </p:spPr>
          <p:txBody>
            <a:bodyPr rtlCol="0" anchor="ctr"/>
            <a:lstStyle/>
            <a:p>
              <a:endParaRPr lang="de-DE"/>
            </a:p>
          </p:txBody>
        </p:sp>
        <p:sp>
          <p:nvSpPr>
            <p:cNvPr id="568" name="Freihandform: Form 654">
              <a:extLst>
                <a:ext uri="{FF2B5EF4-FFF2-40B4-BE49-F238E27FC236}">
                  <a16:creationId xmlns:a16="http://schemas.microsoft.com/office/drawing/2014/main" id="{30AF755F-F733-3A42-83E1-0194E0224686}"/>
                </a:ext>
              </a:extLst>
            </p:cNvPr>
            <p:cNvSpPr/>
            <p:nvPr/>
          </p:nvSpPr>
          <p:spPr>
            <a:xfrm>
              <a:off x="5648737" y="5351555"/>
              <a:ext cx="41888" cy="41888"/>
            </a:xfrm>
            <a:prstGeom prst="roundRect">
              <a:avLst/>
            </a:prstGeom>
            <a:grpFill/>
            <a:ln w="11626" cap="flat">
              <a:noFill/>
              <a:prstDash val="solid"/>
              <a:miter/>
            </a:ln>
          </p:spPr>
          <p:txBody>
            <a:bodyPr rtlCol="0" anchor="ctr"/>
            <a:lstStyle/>
            <a:p>
              <a:endParaRPr lang="de-DE"/>
            </a:p>
          </p:txBody>
        </p:sp>
        <p:sp>
          <p:nvSpPr>
            <p:cNvPr id="569" name="Freihandform: Form 655">
              <a:extLst>
                <a:ext uri="{FF2B5EF4-FFF2-40B4-BE49-F238E27FC236}">
                  <a16:creationId xmlns:a16="http://schemas.microsoft.com/office/drawing/2014/main" id="{02A92A22-CE95-8647-B76E-D81D52CA26E5}"/>
                </a:ext>
              </a:extLst>
            </p:cNvPr>
            <p:cNvSpPr/>
            <p:nvPr/>
          </p:nvSpPr>
          <p:spPr>
            <a:xfrm>
              <a:off x="5648737" y="5351555"/>
              <a:ext cx="41888" cy="41888"/>
            </a:xfrm>
            <a:prstGeom prst="roundRect">
              <a:avLst/>
            </a:prstGeom>
            <a:grpFill/>
            <a:ln w="11626" cap="flat">
              <a:noFill/>
              <a:prstDash val="solid"/>
              <a:miter/>
            </a:ln>
          </p:spPr>
          <p:txBody>
            <a:bodyPr rtlCol="0" anchor="ctr"/>
            <a:lstStyle/>
            <a:p>
              <a:endParaRPr lang="de-DE"/>
            </a:p>
          </p:txBody>
        </p:sp>
        <p:sp>
          <p:nvSpPr>
            <p:cNvPr id="570" name="Freihandform: Form 656">
              <a:extLst>
                <a:ext uri="{FF2B5EF4-FFF2-40B4-BE49-F238E27FC236}">
                  <a16:creationId xmlns:a16="http://schemas.microsoft.com/office/drawing/2014/main" id="{C2D900D1-14CA-1B47-BE4E-EDC2853CFD2C}"/>
                </a:ext>
              </a:extLst>
            </p:cNvPr>
            <p:cNvSpPr/>
            <p:nvPr/>
          </p:nvSpPr>
          <p:spPr>
            <a:xfrm>
              <a:off x="5738331" y="5351555"/>
              <a:ext cx="41888" cy="41888"/>
            </a:xfrm>
            <a:prstGeom prst="roundRect">
              <a:avLst/>
            </a:prstGeom>
            <a:grpFill/>
            <a:ln w="11626" cap="flat">
              <a:noFill/>
              <a:prstDash val="solid"/>
              <a:miter/>
            </a:ln>
          </p:spPr>
          <p:txBody>
            <a:bodyPr rtlCol="0" anchor="ctr"/>
            <a:lstStyle/>
            <a:p>
              <a:endParaRPr lang="de-DE"/>
            </a:p>
          </p:txBody>
        </p:sp>
        <p:sp>
          <p:nvSpPr>
            <p:cNvPr id="571" name="Freihandform: Form 657">
              <a:extLst>
                <a:ext uri="{FF2B5EF4-FFF2-40B4-BE49-F238E27FC236}">
                  <a16:creationId xmlns:a16="http://schemas.microsoft.com/office/drawing/2014/main" id="{E4E105F5-CB99-D741-B226-54748E9A17C1}"/>
                </a:ext>
              </a:extLst>
            </p:cNvPr>
            <p:cNvSpPr/>
            <p:nvPr/>
          </p:nvSpPr>
          <p:spPr>
            <a:xfrm>
              <a:off x="5827776" y="5439985"/>
              <a:ext cx="42038" cy="43051"/>
            </a:xfrm>
            <a:prstGeom prst="roundRect">
              <a:avLst/>
            </a:prstGeom>
            <a:grpFill/>
            <a:ln w="11626" cap="flat">
              <a:noFill/>
              <a:prstDash val="solid"/>
              <a:miter/>
            </a:ln>
          </p:spPr>
          <p:txBody>
            <a:bodyPr rtlCol="0" anchor="ctr"/>
            <a:lstStyle/>
            <a:p>
              <a:endParaRPr lang="de-DE"/>
            </a:p>
          </p:txBody>
        </p:sp>
        <p:sp>
          <p:nvSpPr>
            <p:cNvPr id="572" name="Freihandform: Form 658">
              <a:extLst>
                <a:ext uri="{FF2B5EF4-FFF2-40B4-BE49-F238E27FC236}">
                  <a16:creationId xmlns:a16="http://schemas.microsoft.com/office/drawing/2014/main" id="{69B541A5-B6F1-DA40-82AF-F31AFAE079E3}"/>
                </a:ext>
              </a:extLst>
            </p:cNvPr>
            <p:cNvSpPr/>
            <p:nvPr/>
          </p:nvSpPr>
          <p:spPr>
            <a:xfrm>
              <a:off x="5203092" y="5707605"/>
              <a:ext cx="41888" cy="43051"/>
            </a:xfrm>
            <a:prstGeom prst="roundRect">
              <a:avLst/>
            </a:prstGeom>
            <a:grpFill/>
            <a:ln w="11626" cap="flat">
              <a:noFill/>
              <a:prstDash val="solid"/>
              <a:miter/>
            </a:ln>
          </p:spPr>
          <p:txBody>
            <a:bodyPr rtlCol="0" anchor="ctr"/>
            <a:lstStyle/>
            <a:p>
              <a:endParaRPr lang="de-DE"/>
            </a:p>
          </p:txBody>
        </p:sp>
        <p:sp>
          <p:nvSpPr>
            <p:cNvPr id="573" name="Freihandform: Form 659">
              <a:extLst>
                <a:ext uri="{FF2B5EF4-FFF2-40B4-BE49-F238E27FC236}">
                  <a16:creationId xmlns:a16="http://schemas.microsoft.com/office/drawing/2014/main" id="{265EDFF4-DAD8-0D42-BAC0-5212B0DAC744}"/>
                </a:ext>
              </a:extLst>
            </p:cNvPr>
            <p:cNvSpPr/>
            <p:nvPr/>
          </p:nvSpPr>
          <p:spPr>
            <a:xfrm>
              <a:off x="5023903" y="5707605"/>
              <a:ext cx="41888" cy="43051"/>
            </a:xfrm>
            <a:prstGeom prst="roundRect">
              <a:avLst/>
            </a:prstGeom>
            <a:grpFill/>
            <a:ln w="11626" cap="flat">
              <a:noFill/>
              <a:prstDash val="solid"/>
              <a:miter/>
            </a:ln>
          </p:spPr>
          <p:txBody>
            <a:bodyPr rtlCol="0" anchor="ctr"/>
            <a:lstStyle/>
            <a:p>
              <a:endParaRPr lang="de-DE"/>
            </a:p>
          </p:txBody>
        </p:sp>
        <p:sp>
          <p:nvSpPr>
            <p:cNvPr id="574" name="Freihandform: Form 660">
              <a:extLst>
                <a:ext uri="{FF2B5EF4-FFF2-40B4-BE49-F238E27FC236}">
                  <a16:creationId xmlns:a16="http://schemas.microsoft.com/office/drawing/2014/main" id="{C043D5F8-9C68-7841-B72A-6A900C678C3E}"/>
                </a:ext>
              </a:extLst>
            </p:cNvPr>
            <p:cNvSpPr/>
            <p:nvPr/>
          </p:nvSpPr>
          <p:spPr>
            <a:xfrm>
              <a:off x="5113497" y="5707605"/>
              <a:ext cx="41888" cy="43051"/>
            </a:xfrm>
            <a:prstGeom prst="roundRect">
              <a:avLst/>
            </a:prstGeom>
            <a:grpFill/>
            <a:ln w="11626" cap="flat">
              <a:noFill/>
              <a:prstDash val="solid"/>
              <a:miter/>
            </a:ln>
          </p:spPr>
          <p:txBody>
            <a:bodyPr rtlCol="0" anchor="ctr"/>
            <a:lstStyle/>
            <a:p>
              <a:endParaRPr lang="de-DE"/>
            </a:p>
          </p:txBody>
        </p:sp>
        <p:sp>
          <p:nvSpPr>
            <p:cNvPr id="575" name="Freihandform: Form 661">
              <a:extLst>
                <a:ext uri="{FF2B5EF4-FFF2-40B4-BE49-F238E27FC236}">
                  <a16:creationId xmlns:a16="http://schemas.microsoft.com/office/drawing/2014/main" id="{64059F7A-47C3-AB4A-974F-288492064744}"/>
                </a:ext>
              </a:extLst>
            </p:cNvPr>
            <p:cNvSpPr/>
            <p:nvPr/>
          </p:nvSpPr>
          <p:spPr>
            <a:xfrm>
              <a:off x="4845878" y="5797200"/>
              <a:ext cx="41888" cy="41888"/>
            </a:xfrm>
            <a:prstGeom prst="roundRect">
              <a:avLst/>
            </a:prstGeom>
            <a:grpFill/>
            <a:ln w="11626" cap="flat">
              <a:noFill/>
              <a:prstDash val="solid"/>
              <a:miter/>
            </a:ln>
          </p:spPr>
          <p:txBody>
            <a:bodyPr rtlCol="0" anchor="ctr"/>
            <a:lstStyle/>
            <a:p>
              <a:endParaRPr lang="de-DE"/>
            </a:p>
          </p:txBody>
        </p:sp>
        <p:sp>
          <p:nvSpPr>
            <p:cNvPr id="576" name="Freihandform: Form 662">
              <a:extLst>
                <a:ext uri="{FF2B5EF4-FFF2-40B4-BE49-F238E27FC236}">
                  <a16:creationId xmlns:a16="http://schemas.microsoft.com/office/drawing/2014/main" id="{104BB707-BC2C-7643-89FF-EC48594D8E2B}"/>
                </a:ext>
              </a:extLst>
            </p:cNvPr>
            <p:cNvSpPr/>
            <p:nvPr/>
          </p:nvSpPr>
          <p:spPr>
            <a:xfrm>
              <a:off x="4845878" y="5707605"/>
              <a:ext cx="41888" cy="43051"/>
            </a:xfrm>
            <a:prstGeom prst="roundRect">
              <a:avLst/>
            </a:prstGeom>
            <a:grpFill/>
            <a:ln w="11626" cap="flat">
              <a:noFill/>
              <a:prstDash val="solid"/>
              <a:miter/>
            </a:ln>
          </p:spPr>
          <p:txBody>
            <a:bodyPr rtlCol="0" anchor="ctr"/>
            <a:lstStyle/>
            <a:p>
              <a:endParaRPr lang="de-DE"/>
            </a:p>
          </p:txBody>
        </p:sp>
        <p:sp>
          <p:nvSpPr>
            <p:cNvPr id="577" name="Freihandform: Form 663">
              <a:extLst>
                <a:ext uri="{FF2B5EF4-FFF2-40B4-BE49-F238E27FC236}">
                  <a16:creationId xmlns:a16="http://schemas.microsoft.com/office/drawing/2014/main" id="{898F6FF2-476C-7A44-9C12-4DEF1FDABDB3}"/>
                </a:ext>
              </a:extLst>
            </p:cNvPr>
            <p:cNvSpPr/>
            <p:nvPr/>
          </p:nvSpPr>
          <p:spPr>
            <a:xfrm>
              <a:off x="4935322" y="5797200"/>
              <a:ext cx="42037" cy="41888"/>
            </a:xfrm>
            <a:prstGeom prst="roundRect">
              <a:avLst/>
            </a:prstGeom>
            <a:grpFill/>
            <a:ln w="11626" cap="flat">
              <a:noFill/>
              <a:prstDash val="solid"/>
              <a:miter/>
            </a:ln>
          </p:spPr>
          <p:txBody>
            <a:bodyPr rtlCol="0" anchor="ctr"/>
            <a:lstStyle/>
            <a:p>
              <a:endParaRPr lang="de-DE"/>
            </a:p>
          </p:txBody>
        </p:sp>
        <p:sp>
          <p:nvSpPr>
            <p:cNvPr id="578" name="Freihandform: Form 664">
              <a:extLst>
                <a:ext uri="{FF2B5EF4-FFF2-40B4-BE49-F238E27FC236}">
                  <a16:creationId xmlns:a16="http://schemas.microsoft.com/office/drawing/2014/main" id="{E3A34DEE-875E-B54C-9764-AAC45C5C5E4E}"/>
                </a:ext>
              </a:extLst>
            </p:cNvPr>
            <p:cNvSpPr/>
            <p:nvPr/>
          </p:nvSpPr>
          <p:spPr>
            <a:xfrm>
              <a:off x="4935322" y="5707605"/>
              <a:ext cx="42037" cy="43051"/>
            </a:xfrm>
            <a:prstGeom prst="roundRect">
              <a:avLst/>
            </a:prstGeom>
            <a:grpFill/>
            <a:ln w="11626" cap="flat">
              <a:noFill/>
              <a:prstDash val="solid"/>
              <a:miter/>
            </a:ln>
          </p:spPr>
          <p:txBody>
            <a:bodyPr rtlCol="0" anchor="ctr"/>
            <a:lstStyle/>
            <a:p>
              <a:endParaRPr lang="de-DE"/>
            </a:p>
          </p:txBody>
        </p:sp>
        <p:sp>
          <p:nvSpPr>
            <p:cNvPr id="579" name="Freihandform: Form 665">
              <a:extLst>
                <a:ext uri="{FF2B5EF4-FFF2-40B4-BE49-F238E27FC236}">
                  <a16:creationId xmlns:a16="http://schemas.microsoft.com/office/drawing/2014/main" id="{BDACDB27-A8DD-CE44-B229-529E6215ECCA}"/>
                </a:ext>
              </a:extLst>
            </p:cNvPr>
            <p:cNvSpPr/>
            <p:nvPr/>
          </p:nvSpPr>
          <p:spPr>
            <a:xfrm>
              <a:off x="4667702" y="5797200"/>
              <a:ext cx="42037" cy="41888"/>
            </a:xfrm>
            <a:prstGeom prst="roundRect">
              <a:avLst/>
            </a:prstGeom>
            <a:grpFill/>
            <a:ln w="11626" cap="flat">
              <a:noFill/>
              <a:prstDash val="solid"/>
              <a:miter/>
            </a:ln>
          </p:spPr>
          <p:txBody>
            <a:bodyPr rtlCol="0" anchor="ctr"/>
            <a:lstStyle/>
            <a:p>
              <a:endParaRPr lang="de-DE"/>
            </a:p>
          </p:txBody>
        </p:sp>
        <p:sp>
          <p:nvSpPr>
            <p:cNvPr id="580" name="Freihandform: Form 666">
              <a:extLst>
                <a:ext uri="{FF2B5EF4-FFF2-40B4-BE49-F238E27FC236}">
                  <a16:creationId xmlns:a16="http://schemas.microsoft.com/office/drawing/2014/main" id="{BBBC4559-3D1C-5C48-8167-C8773AFBBD18}"/>
                </a:ext>
              </a:extLst>
            </p:cNvPr>
            <p:cNvSpPr/>
            <p:nvPr/>
          </p:nvSpPr>
          <p:spPr>
            <a:xfrm>
              <a:off x="4667702" y="5707605"/>
              <a:ext cx="42037" cy="43051"/>
            </a:xfrm>
            <a:prstGeom prst="roundRect">
              <a:avLst/>
            </a:prstGeom>
            <a:grpFill/>
            <a:ln w="11626" cap="flat">
              <a:noFill/>
              <a:prstDash val="solid"/>
              <a:miter/>
            </a:ln>
          </p:spPr>
          <p:txBody>
            <a:bodyPr rtlCol="0" anchor="ctr"/>
            <a:lstStyle/>
            <a:p>
              <a:endParaRPr lang="de-DE"/>
            </a:p>
          </p:txBody>
        </p:sp>
        <p:sp>
          <p:nvSpPr>
            <p:cNvPr id="581" name="Freihandform: Form 667">
              <a:extLst>
                <a:ext uri="{FF2B5EF4-FFF2-40B4-BE49-F238E27FC236}">
                  <a16:creationId xmlns:a16="http://schemas.microsoft.com/office/drawing/2014/main" id="{B42D1028-1949-CF4C-8F31-07B04E19866B}"/>
                </a:ext>
              </a:extLst>
            </p:cNvPr>
            <p:cNvSpPr/>
            <p:nvPr/>
          </p:nvSpPr>
          <p:spPr>
            <a:xfrm>
              <a:off x="4756283" y="5797200"/>
              <a:ext cx="41888" cy="41888"/>
            </a:xfrm>
            <a:prstGeom prst="roundRect">
              <a:avLst/>
            </a:prstGeom>
            <a:grpFill/>
            <a:ln w="11626" cap="flat">
              <a:noFill/>
              <a:prstDash val="solid"/>
              <a:miter/>
            </a:ln>
          </p:spPr>
          <p:txBody>
            <a:bodyPr rtlCol="0" anchor="ctr"/>
            <a:lstStyle/>
            <a:p>
              <a:endParaRPr lang="de-DE"/>
            </a:p>
          </p:txBody>
        </p:sp>
        <p:sp>
          <p:nvSpPr>
            <p:cNvPr id="582" name="Freihandform: Form 668">
              <a:extLst>
                <a:ext uri="{FF2B5EF4-FFF2-40B4-BE49-F238E27FC236}">
                  <a16:creationId xmlns:a16="http://schemas.microsoft.com/office/drawing/2014/main" id="{DA0E6AC4-D10C-6A49-89EE-5286415DFE79}"/>
                </a:ext>
              </a:extLst>
            </p:cNvPr>
            <p:cNvSpPr/>
            <p:nvPr/>
          </p:nvSpPr>
          <p:spPr>
            <a:xfrm>
              <a:off x="4756283" y="5707605"/>
              <a:ext cx="41888" cy="43051"/>
            </a:xfrm>
            <a:prstGeom prst="roundRect">
              <a:avLst/>
            </a:prstGeom>
            <a:grpFill/>
            <a:ln w="11626" cap="flat">
              <a:noFill/>
              <a:prstDash val="solid"/>
              <a:miter/>
            </a:ln>
          </p:spPr>
          <p:txBody>
            <a:bodyPr rtlCol="0" anchor="ctr"/>
            <a:lstStyle/>
            <a:p>
              <a:endParaRPr lang="de-DE"/>
            </a:p>
          </p:txBody>
        </p:sp>
        <p:sp>
          <p:nvSpPr>
            <p:cNvPr id="583" name="Freihandform: Form 669">
              <a:extLst>
                <a:ext uri="{FF2B5EF4-FFF2-40B4-BE49-F238E27FC236}">
                  <a16:creationId xmlns:a16="http://schemas.microsoft.com/office/drawing/2014/main" id="{8FB97CBC-0C43-F143-BB52-7FD8F78FF8A1}"/>
                </a:ext>
              </a:extLst>
            </p:cNvPr>
            <p:cNvSpPr/>
            <p:nvPr/>
          </p:nvSpPr>
          <p:spPr>
            <a:xfrm>
              <a:off x="4845878" y="5619174"/>
              <a:ext cx="41888" cy="41888"/>
            </a:xfrm>
            <a:prstGeom prst="roundRect">
              <a:avLst/>
            </a:prstGeom>
            <a:grpFill/>
            <a:ln w="11626" cap="flat">
              <a:noFill/>
              <a:prstDash val="solid"/>
              <a:miter/>
            </a:ln>
          </p:spPr>
          <p:txBody>
            <a:bodyPr rtlCol="0" anchor="ctr"/>
            <a:lstStyle/>
            <a:p>
              <a:endParaRPr lang="de-DE"/>
            </a:p>
          </p:txBody>
        </p:sp>
        <p:sp>
          <p:nvSpPr>
            <p:cNvPr id="584" name="Freihandform: Form 670">
              <a:extLst>
                <a:ext uri="{FF2B5EF4-FFF2-40B4-BE49-F238E27FC236}">
                  <a16:creationId xmlns:a16="http://schemas.microsoft.com/office/drawing/2014/main" id="{AC8A7570-A457-9F4C-A170-B2AB6D3C6681}"/>
                </a:ext>
              </a:extLst>
            </p:cNvPr>
            <p:cNvSpPr/>
            <p:nvPr/>
          </p:nvSpPr>
          <p:spPr>
            <a:xfrm>
              <a:off x="4845878" y="5529580"/>
              <a:ext cx="41888" cy="41888"/>
            </a:xfrm>
            <a:prstGeom prst="roundRect">
              <a:avLst/>
            </a:prstGeom>
            <a:grpFill/>
            <a:ln w="11626" cap="flat">
              <a:noFill/>
              <a:prstDash val="solid"/>
              <a:miter/>
            </a:ln>
          </p:spPr>
          <p:txBody>
            <a:bodyPr rtlCol="0" anchor="ctr"/>
            <a:lstStyle/>
            <a:p>
              <a:endParaRPr lang="de-DE"/>
            </a:p>
          </p:txBody>
        </p:sp>
        <p:sp>
          <p:nvSpPr>
            <p:cNvPr id="585" name="Freihandform: Form 671">
              <a:extLst>
                <a:ext uri="{FF2B5EF4-FFF2-40B4-BE49-F238E27FC236}">
                  <a16:creationId xmlns:a16="http://schemas.microsoft.com/office/drawing/2014/main" id="{44BB67B2-611C-F445-B0CF-55D30E857142}"/>
                </a:ext>
              </a:extLst>
            </p:cNvPr>
            <p:cNvSpPr/>
            <p:nvPr/>
          </p:nvSpPr>
          <p:spPr>
            <a:xfrm>
              <a:off x="4935322" y="5619174"/>
              <a:ext cx="42037" cy="41888"/>
            </a:xfrm>
            <a:prstGeom prst="roundRect">
              <a:avLst/>
            </a:prstGeom>
            <a:grpFill/>
            <a:ln w="11626" cap="flat">
              <a:noFill/>
              <a:prstDash val="solid"/>
              <a:miter/>
            </a:ln>
          </p:spPr>
          <p:txBody>
            <a:bodyPr rtlCol="0" anchor="ctr"/>
            <a:lstStyle/>
            <a:p>
              <a:endParaRPr lang="de-DE"/>
            </a:p>
          </p:txBody>
        </p:sp>
        <p:sp>
          <p:nvSpPr>
            <p:cNvPr id="586" name="Freihandform: Form 672">
              <a:extLst>
                <a:ext uri="{FF2B5EF4-FFF2-40B4-BE49-F238E27FC236}">
                  <a16:creationId xmlns:a16="http://schemas.microsoft.com/office/drawing/2014/main" id="{B7F47B72-1421-3744-A966-2A65C012E7D4}"/>
                </a:ext>
              </a:extLst>
            </p:cNvPr>
            <p:cNvSpPr/>
            <p:nvPr/>
          </p:nvSpPr>
          <p:spPr>
            <a:xfrm>
              <a:off x="4935322" y="5529580"/>
              <a:ext cx="42037" cy="41888"/>
            </a:xfrm>
            <a:prstGeom prst="roundRect">
              <a:avLst/>
            </a:prstGeom>
            <a:grpFill/>
            <a:ln w="11626" cap="flat">
              <a:noFill/>
              <a:prstDash val="solid"/>
              <a:miter/>
            </a:ln>
          </p:spPr>
          <p:txBody>
            <a:bodyPr rtlCol="0" anchor="ctr"/>
            <a:lstStyle/>
            <a:p>
              <a:endParaRPr lang="de-DE"/>
            </a:p>
          </p:txBody>
        </p:sp>
        <p:sp>
          <p:nvSpPr>
            <p:cNvPr id="587" name="Freihandform: Form 673">
              <a:extLst>
                <a:ext uri="{FF2B5EF4-FFF2-40B4-BE49-F238E27FC236}">
                  <a16:creationId xmlns:a16="http://schemas.microsoft.com/office/drawing/2014/main" id="{0672378E-18F8-DD4F-9475-6A6203DB8E46}"/>
                </a:ext>
              </a:extLst>
            </p:cNvPr>
            <p:cNvSpPr/>
            <p:nvPr/>
          </p:nvSpPr>
          <p:spPr>
            <a:xfrm>
              <a:off x="5023903" y="5619174"/>
              <a:ext cx="41888" cy="41888"/>
            </a:xfrm>
            <a:prstGeom prst="roundRect">
              <a:avLst/>
            </a:prstGeom>
            <a:grpFill/>
            <a:ln w="11626" cap="flat">
              <a:noFill/>
              <a:prstDash val="solid"/>
              <a:miter/>
            </a:ln>
          </p:spPr>
          <p:txBody>
            <a:bodyPr rtlCol="0" anchor="ctr"/>
            <a:lstStyle/>
            <a:p>
              <a:endParaRPr lang="de-DE"/>
            </a:p>
          </p:txBody>
        </p:sp>
        <p:sp>
          <p:nvSpPr>
            <p:cNvPr id="588" name="Freihandform: Form 674">
              <a:extLst>
                <a:ext uri="{FF2B5EF4-FFF2-40B4-BE49-F238E27FC236}">
                  <a16:creationId xmlns:a16="http://schemas.microsoft.com/office/drawing/2014/main" id="{7906C181-22F3-5540-B762-E3ACEBCFD273}"/>
                </a:ext>
              </a:extLst>
            </p:cNvPr>
            <p:cNvSpPr/>
            <p:nvPr/>
          </p:nvSpPr>
          <p:spPr>
            <a:xfrm>
              <a:off x="5023903" y="5529580"/>
              <a:ext cx="41888" cy="41888"/>
            </a:xfrm>
            <a:prstGeom prst="roundRect">
              <a:avLst/>
            </a:prstGeom>
            <a:grpFill/>
            <a:ln w="11626" cap="flat">
              <a:noFill/>
              <a:prstDash val="solid"/>
              <a:miter/>
            </a:ln>
          </p:spPr>
          <p:txBody>
            <a:bodyPr rtlCol="0" anchor="ctr"/>
            <a:lstStyle/>
            <a:p>
              <a:endParaRPr lang="de-DE"/>
            </a:p>
          </p:txBody>
        </p:sp>
        <p:sp>
          <p:nvSpPr>
            <p:cNvPr id="589" name="Freihandform: Form 675">
              <a:extLst>
                <a:ext uri="{FF2B5EF4-FFF2-40B4-BE49-F238E27FC236}">
                  <a16:creationId xmlns:a16="http://schemas.microsoft.com/office/drawing/2014/main" id="{DE29F038-FD98-9C4E-8418-12C73CD030DF}"/>
                </a:ext>
              </a:extLst>
            </p:cNvPr>
            <p:cNvSpPr/>
            <p:nvPr/>
          </p:nvSpPr>
          <p:spPr>
            <a:xfrm>
              <a:off x="5113497" y="5619174"/>
              <a:ext cx="41888" cy="41888"/>
            </a:xfrm>
            <a:prstGeom prst="roundRect">
              <a:avLst/>
            </a:prstGeom>
            <a:grpFill/>
            <a:ln w="11626" cap="flat">
              <a:noFill/>
              <a:prstDash val="solid"/>
              <a:miter/>
            </a:ln>
          </p:spPr>
          <p:txBody>
            <a:bodyPr rtlCol="0" anchor="ctr"/>
            <a:lstStyle/>
            <a:p>
              <a:endParaRPr lang="de-DE"/>
            </a:p>
          </p:txBody>
        </p:sp>
        <p:sp>
          <p:nvSpPr>
            <p:cNvPr id="590" name="Freihandform: Form 676">
              <a:extLst>
                <a:ext uri="{FF2B5EF4-FFF2-40B4-BE49-F238E27FC236}">
                  <a16:creationId xmlns:a16="http://schemas.microsoft.com/office/drawing/2014/main" id="{EB933FD7-652D-4C4A-93B2-E7045511E2FE}"/>
                </a:ext>
              </a:extLst>
            </p:cNvPr>
            <p:cNvSpPr/>
            <p:nvPr/>
          </p:nvSpPr>
          <p:spPr>
            <a:xfrm>
              <a:off x="5113497" y="5529580"/>
              <a:ext cx="41888" cy="41888"/>
            </a:xfrm>
            <a:prstGeom prst="roundRect">
              <a:avLst/>
            </a:prstGeom>
            <a:grpFill/>
            <a:ln w="11626" cap="flat">
              <a:noFill/>
              <a:prstDash val="solid"/>
              <a:miter/>
            </a:ln>
          </p:spPr>
          <p:txBody>
            <a:bodyPr rtlCol="0" anchor="ctr"/>
            <a:lstStyle/>
            <a:p>
              <a:endParaRPr lang="de-DE"/>
            </a:p>
          </p:txBody>
        </p:sp>
        <p:sp>
          <p:nvSpPr>
            <p:cNvPr id="591" name="Freihandform: Form 677">
              <a:extLst>
                <a:ext uri="{FF2B5EF4-FFF2-40B4-BE49-F238E27FC236}">
                  <a16:creationId xmlns:a16="http://schemas.microsoft.com/office/drawing/2014/main" id="{FCA714B8-3B0A-FB4F-B147-5D71E4C1B804}"/>
                </a:ext>
              </a:extLst>
            </p:cNvPr>
            <p:cNvSpPr/>
            <p:nvPr/>
          </p:nvSpPr>
          <p:spPr>
            <a:xfrm>
              <a:off x="4667702" y="5619174"/>
              <a:ext cx="42037" cy="41888"/>
            </a:xfrm>
            <a:prstGeom prst="roundRect">
              <a:avLst/>
            </a:prstGeom>
            <a:grpFill/>
            <a:ln w="11626" cap="flat">
              <a:noFill/>
              <a:prstDash val="solid"/>
              <a:miter/>
            </a:ln>
          </p:spPr>
          <p:txBody>
            <a:bodyPr rtlCol="0" anchor="ctr"/>
            <a:lstStyle/>
            <a:p>
              <a:endParaRPr lang="de-DE"/>
            </a:p>
          </p:txBody>
        </p:sp>
        <p:sp>
          <p:nvSpPr>
            <p:cNvPr id="592" name="Freihandform: Form 678">
              <a:extLst>
                <a:ext uri="{FF2B5EF4-FFF2-40B4-BE49-F238E27FC236}">
                  <a16:creationId xmlns:a16="http://schemas.microsoft.com/office/drawing/2014/main" id="{F4094F1E-AD82-FD49-A748-08F8B920F812}"/>
                </a:ext>
              </a:extLst>
            </p:cNvPr>
            <p:cNvSpPr/>
            <p:nvPr/>
          </p:nvSpPr>
          <p:spPr>
            <a:xfrm>
              <a:off x="4667702" y="5529580"/>
              <a:ext cx="42037" cy="41888"/>
            </a:xfrm>
            <a:prstGeom prst="roundRect">
              <a:avLst/>
            </a:prstGeom>
            <a:grpFill/>
            <a:ln w="11626" cap="flat">
              <a:noFill/>
              <a:prstDash val="solid"/>
              <a:miter/>
            </a:ln>
          </p:spPr>
          <p:txBody>
            <a:bodyPr rtlCol="0" anchor="ctr"/>
            <a:lstStyle/>
            <a:p>
              <a:endParaRPr lang="de-DE"/>
            </a:p>
          </p:txBody>
        </p:sp>
        <p:sp>
          <p:nvSpPr>
            <p:cNvPr id="593" name="Freihandform: Form 679">
              <a:extLst>
                <a:ext uri="{FF2B5EF4-FFF2-40B4-BE49-F238E27FC236}">
                  <a16:creationId xmlns:a16="http://schemas.microsoft.com/office/drawing/2014/main" id="{84A7CD9B-97E5-5143-9CFB-A7F333F9823E}"/>
                </a:ext>
              </a:extLst>
            </p:cNvPr>
            <p:cNvSpPr/>
            <p:nvPr/>
          </p:nvSpPr>
          <p:spPr>
            <a:xfrm>
              <a:off x="4756283" y="5619174"/>
              <a:ext cx="41888" cy="41888"/>
            </a:xfrm>
            <a:prstGeom prst="roundRect">
              <a:avLst/>
            </a:prstGeom>
            <a:grpFill/>
            <a:ln w="11626" cap="flat">
              <a:noFill/>
              <a:prstDash val="solid"/>
              <a:miter/>
            </a:ln>
          </p:spPr>
          <p:txBody>
            <a:bodyPr rtlCol="0" anchor="ctr"/>
            <a:lstStyle/>
            <a:p>
              <a:endParaRPr lang="de-DE"/>
            </a:p>
          </p:txBody>
        </p:sp>
        <p:sp>
          <p:nvSpPr>
            <p:cNvPr id="594" name="Freihandform: Form 680">
              <a:extLst>
                <a:ext uri="{FF2B5EF4-FFF2-40B4-BE49-F238E27FC236}">
                  <a16:creationId xmlns:a16="http://schemas.microsoft.com/office/drawing/2014/main" id="{4893246C-0151-E44B-8E36-F063E8D501AD}"/>
                </a:ext>
              </a:extLst>
            </p:cNvPr>
            <p:cNvSpPr/>
            <p:nvPr/>
          </p:nvSpPr>
          <p:spPr>
            <a:xfrm>
              <a:off x="4756283" y="5529580"/>
              <a:ext cx="41888" cy="41888"/>
            </a:xfrm>
            <a:prstGeom prst="roundRect">
              <a:avLst/>
            </a:prstGeom>
            <a:grpFill/>
            <a:ln w="11626" cap="flat">
              <a:noFill/>
              <a:prstDash val="solid"/>
              <a:miter/>
            </a:ln>
          </p:spPr>
          <p:txBody>
            <a:bodyPr rtlCol="0" anchor="ctr"/>
            <a:lstStyle/>
            <a:p>
              <a:endParaRPr lang="de-DE"/>
            </a:p>
          </p:txBody>
        </p:sp>
        <p:sp>
          <p:nvSpPr>
            <p:cNvPr id="595" name="Freihandform: Form 681">
              <a:extLst>
                <a:ext uri="{FF2B5EF4-FFF2-40B4-BE49-F238E27FC236}">
                  <a16:creationId xmlns:a16="http://schemas.microsoft.com/office/drawing/2014/main" id="{8BAA078F-4CA5-354C-99C0-857955DDE72F}"/>
                </a:ext>
              </a:extLst>
            </p:cNvPr>
            <p:cNvSpPr/>
            <p:nvPr/>
          </p:nvSpPr>
          <p:spPr>
            <a:xfrm>
              <a:off x="4488663" y="5619174"/>
              <a:ext cx="41888" cy="41888"/>
            </a:xfrm>
            <a:prstGeom prst="roundRect">
              <a:avLst/>
            </a:prstGeom>
            <a:grpFill/>
            <a:ln w="11626" cap="flat">
              <a:noFill/>
              <a:prstDash val="solid"/>
              <a:miter/>
            </a:ln>
          </p:spPr>
          <p:txBody>
            <a:bodyPr rtlCol="0" anchor="ctr"/>
            <a:lstStyle/>
            <a:p>
              <a:endParaRPr lang="de-DE"/>
            </a:p>
          </p:txBody>
        </p:sp>
        <p:sp>
          <p:nvSpPr>
            <p:cNvPr id="596" name="Freihandform: Form 682">
              <a:extLst>
                <a:ext uri="{FF2B5EF4-FFF2-40B4-BE49-F238E27FC236}">
                  <a16:creationId xmlns:a16="http://schemas.microsoft.com/office/drawing/2014/main" id="{91DB441C-D66F-014B-A50F-52A60B7C6221}"/>
                </a:ext>
              </a:extLst>
            </p:cNvPr>
            <p:cNvSpPr/>
            <p:nvPr/>
          </p:nvSpPr>
          <p:spPr>
            <a:xfrm>
              <a:off x="4488663" y="5529580"/>
              <a:ext cx="41888" cy="41888"/>
            </a:xfrm>
            <a:prstGeom prst="roundRect">
              <a:avLst/>
            </a:prstGeom>
            <a:grpFill/>
            <a:ln w="11626" cap="flat">
              <a:noFill/>
              <a:prstDash val="solid"/>
              <a:miter/>
            </a:ln>
          </p:spPr>
          <p:txBody>
            <a:bodyPr rtlCol="0" anchor="ctr"/>
            <a:lstStyle/>
            <a:p>
              <a:endParaRPr lang="de-DE"/>
            </a:p>
          </p:txBody>
        </p:sp>
        <p:sp>
          <p:nvSpPr>
            <p:cNvPr id="597" name="Freihandform: Form 683">
              <a:extLst>
                <a:ext uri="{FF2B5EF4-FFF2-40B4-BE49-F238E27FC236}">
                  <a16:creationId xmlns:a16="http://schemas.microsoft.com/office/drawing/2014/main" id="{22C53791-8101-A542-9060-97E24889F961}"/>
                </a:ext>
              </a:extLst>
            </p:cNvPr>
            <p:cNvSpPr/>
            <p:nvPr/>
          </p:nvSpPr>
          <p:spPr>
            <a:xfrm>
              <a:off x="4578258" y="5619174"/>
              <a:ext cx="41888" cy="41888"/>
            </a:xfrm>
            <a:prstGeom prst="roundRect">
              <a:avLst/>
            </a:prstGeom>
            <a:grpFill/>
            <a:ln w="11626" cap="flat">
              <a:noFill/>
              <a:prstDash val="solid"/>
              <a:miter/>
            </a:ln>
          </p:spPr>
          <p:txBody>
            <a:bodyPr rtlCol="0" anchor="ctr"/>
            <a:lstStyle/>
            <a:p>
              <a:endParaRPr lang="de-DE"/>
            </a:p>
          </p:txBody>
        </p:sp>
        <p:sp>
          <p:nvSpPr>
            <p:cNvPr id="598" name="Freihandform: Form 685">
              <a:extLst>
                <a:ext uri="{FF2B5EF4-FFF2-40B4-BE49-F238E27FC236}">
                  <a16:creationId xmlns:a16="http://schemas.microsoft.com/office/drawing/2014/main" id="{B59871AE-8D77-5146-B652-78899416D3AD}"/>
                </a:ext>
              </a:extLst>
            </p:cNvPr>
            <p:cNvSpPr/>
            <p:nvPr/>
          </p:nvSpPr>
          <p:spPr>
            <a:xfrm>
              <a:off x="4578258" y="5529580"/>
              <a:ext cx="41888" cy="41888"/>
            </a:xfrm>
            <a:prstGeom prst="roundRect">
              <a:avLst/>
            </a:prstGeom>
            <a:grpFill/>
            <a:ln w="11626" cap="flat">
              <a:noFill/>
              <a:prstDash val="solid"/>
              <a:miter/>
            </a:ln>
          </p:spPr>
          <p:txBody>
            <a:bodyPr rtlCol="0" anchor="ctr"/>
            <a:lstStyle/>
            <a:p>
              <a:endParaRPr lang="de-DE"/>
            </a:p>
          </p:txBody>
        </p:sp>
        <p:sp>
          <p:nvSpPr>
            <p:cNvPr id="599" name="Freihandform: Form 686">
              <a:extLst>
                <a:ext uri="{FF2B5EF4-FFF2-40B4-BE49-F238E27FC236}">
                  <a16:creationId xmlns:a16="http://schemas.microsoft.com/office/drawing/2014/main" id="{DA74EFA9-1132-664B-84FE-0A962BBF723E}"/>
                </a:ext>
              </a:extLst>
            </p:cNvPr>
            <p:cNvSpPr/>
            <p:nvPr/>
          </p:nvSpPr>
          <p:spPr>
            <a:xfrm>
              <a:off x="4310638" y="5619174"/>
              <a:ext cx="41888" cy="41888"/>
            </a:xfrm>
            <a:prstGeom prst="roundRect">
              <a:avLst/>
            </a:prstGeom>
            <a:grpFill/>
            <a:ln w="11626" cap="flat">
              <a:noFill/>
              <a:prstDash val="solid"/>
              <a:miter/>
            </a:ln>
          </p:spPr>
          <p:txBody>
            <a:bodyPr rtlCol="0" anchor="ctr"/>
            <a:lstStyle/>
            <a:p>
              <a:endParaRPr lang="de-DE"/>
            </a:p>
          </p:txBody>
        </p:sp>
        <p:sp>
          <p:nvSpPr>
            <p:cNvPr id="600" name="Freihandform: Form 687">
              <a:extLst>
                <a:ext uri="{FF2B5EF4-FFF2-40B4-BE49-F238E27FC236}">
                  <a16:creationId xmlns:a16="http://schemas.microsoft.com/office/drawing/2014/main" id="{73893969-453F-5B4E-A8C5-0CCC58DA7F6F}"/>
                </a:ext>
              </a:extLst>
            </p:cNvPr>
            <p:cNvSpPr/>
            <p:nvPr/>
          </p:nvSpPr>
          <p:spPr>
            <a:xfrm>
              <a:off x="4310638" y="5529580"/>
              <a:ext cx="41888" cy="41888"/>
            </a:xfrm>
            <a:prstGeom prst="roundRect">
              <a:avLst/>
            </a:prstGeom>
            <a:grpFill/>
            <a:ln w="11626" cap="flat">
              <a:noFill/>
              <a:prstDash val="solid"/>
              <a:miter/>
            </a:ln>
          </p:spPr>
          <p:txBody>
            <a:bodyPr rtlCol="0" anchor="ctr"/>
            <a:lstStyle/>
            <a:p>
              <a:endParaRPr lang="de-DE"/>
            </a:p>
          </p:txBody>
        </p:sp>
        <p:sp>
          <p:nvSpPr>
            <p:cNvPr id="601" name="Freihandform: Form 688">
              <a:extLst>
                <a:ext uri="{FF2B5EF4-FFF2-40B4-BE49-F238E27FC236}">
                  <a16:creationId xmlns:a16="http://schemas.microsoft.com/office/drawing/2014/main" id="{BB8664C6-EB3F-2848-A29F-7A7B44BBC401}"/>
                </a:ext>
              </a:extLst>
            </p:cNvPr>
            <p:cNvSpPr/>
            <p:nvPr/>
          </p:nvSpPr>
          <p:spPr>
            <a:xfrm>
              <a:off x="4399069" y="5619174"/>
              <a:ext cx="41888" cy="41888"/>
            </a:xfrm>
            <a:prstGeom prst="roundRect">
              <a:avLst/>
            </a:prstGeom>
            <a:grpFill/>
            <a:ln w="11626" cap="flat">
              <a:noFill/>
              <a:prstDash val="solid"/>
              <a:miter/>
            </a:ln>
          </p:spPr>
          <p:txBody>
            <a:bodyPr rtlCol="0" anchor="ctr"/>
            <a:lstStyle/>
            <a:p>
              <a:endParaRPr lang="de-DE"/>
            </a:p>
          </p:txBody>
        </p:sp>
        <p:sp>
          <p:nvSpPr>
            <p:cNvPr id="602" name="Freihandform: Form 689">
              <a:extLst>
                <a:ext uri="{FF2B5EF4-FFF2-40B4-BE49-F238E27FC236}">
                  <a16:creationId xmlns:a16="http://schemas.microsoft.com/office/drawing/2014/main" id="{1E194F19-B65E-7A4D-B1FD-46FA923CA5A8}"/>
                </a:ext>
              </a:extLst>
            </p:cNvPr>
            <p:cNvSpPr/>
            <p:nvPr/>
          </p:nvSpPr>
          <p:spPr>
            <a:xfrm>
              <a:off x="4399069" y="5529580"/>
              <a:ext cx="41888" cy="41888"/>
            </a:xfrm>
            <a:prstGeom prst="roundRect">
              <a:avLst/>
            </a:prstGeom>
            <a:grpFill/>
            <a:ln w="11626" cap="flat">
              <a:noFill/>
              <a:prstDash val="solid"/>
              <a:miter/>
            </a:ln>
          </p:spPr>
          <p:txBody>
            <a:bodyPr rtlCol="0" anchor="ctr"/>
            <a:lstStyle/>
            <a:p>
              <a:endParaRPr lang="de-DE"/>
            </a:p>
          </p:txBody>
        </p:sp>
        <p:sp>
          <p:nvSpPr>
            <p:cNvPr id="603" name="Freihandform: Form 690">
              <a:extLst>
                <a:ext uri="{FF2B5EF4-FFF2-40B4-BE49-F238E27FC236}">
                  <a16:creationId xmlns:a16="http://schemas.microsoft.com/office/drawing/2014/main" id="{478A1208-87A9-FA40-A5C7-7D77745F97F4}"/>
                </a:ext>
              </a:extLst>
            </p:cNvPr>
            <p:cNvSpPr/>
            <p:nvPr/>
          </p:nvSpPr>
          <p:spPr>
            <a:xfrm>
              <a:off x="4310638" y="5797200"/>
              <a:ext cx="41888" cy="41888"/>
            </a:xfrm>
            <a:prstGeom prst="roundRect">
              <a:avLst/>
            </a:prstGeom>
            <a:grpFill/>
            <a:ln w="11626" cap="flat">
              <a:noFill/>
              <a:prstDash val="solid"/>
              <a:miter/>
            </a:ln>
          </p:spPr>
          <p:txBody>
            <a:bodyPr rtlCol="0" anchor="ctr"/>
            <a:lstStyle/>
            <a:p>
              <a:endParaRPr lang="de-DE"/>
            </a:p>
          </p:txBody>
        </p:sp>
        <p:sp>
          <p:nvSpPr>
            <p:cNvPr id="604" name="Freihandform: Form 691">
              <a:extLst>
                <a:ext uri="{FF2B5EF4-FFF2-40B4-BE49-F238E27FC236}">
                  <a16:creationId xmlns:a16="http://schemas.microsoft.com/office/drawing/2014/main" id="{343CD8DB-DABE-094F-BBB9-923430511099}"/>
                </a:ext>
              </a:extLst>
            </p:cNvPr>
            <p:cNvSpPr/>
            <p:nvPr/>
          </p:nvSpPr>
          <p:spPr>
            <a:xfrm>
              <a:off x="4310638" y="5707605"/>
              <a:ext cx="41888" cy="43051"/>
            </a:xfrm>
            <a:prstGeom prst="roundRect">
              <a:avLst/>
            </a:prstGeom>
            <a:grpFill/>
            <a:ln w="11626" cap="flat">
              <a:noFill/>
              <a:prstDash val="solid"/>
              <a:miter/>
            </a:ln>
          </p:spPr>
          <p:txBody>
            <a:bodyPr rtlCol="0" anchor="ctr"/>
            <a:lstStyle/>
            <a:p>
              <a:endParaRPr lang="de-DE"/>
            </a:p>
          </p:txBody>
        </p:sp>
        <p:sp>
          <p:nvSpPr>
            <p:cNvPr id="605" name="Freihandform: Form 692">
              <a:extLst>
                <a:ext uri="{FF2B5EF4-FFF2-40B4-BE49-F238E27FC236}">
                  <a16:creationId xmlns:a16="http://schemas.microsoft.com/office/drawing/2014/main" id="{F30B6515-7DA3-8746-9310-0CAB7114E0CE}"/>
                </a:ext>
              </a:extLst>
            </p:cNvPr>
            <p:cNvSpPr/>
            <p:nvPr/>
          </p:nvSpPr>
          <p:spPr>
            <a:xfrm>
              <a:off x="4399069" y="5797200"/>
              <a:ext cx="41888" cy="41888"/>
            </a:xfrm>
            <a:prstGeom prst="roundRect">
              <a:avLst/>
            </a:prstGeom>
            <a:grpFill/>
            <a:ln w="11626" cap="flat">
              <a:noFill/>
              <a:prstDash val="solid"/>
              <a:miter/>
            </a:ln>
          </p:spPr>
          <p:txBody>
            <a:bodyPr rtlCol="0" anchor="ctr"/>
            <a:lstStyle/>
            <a:p>
              <a:endParaRPr lang="de-DE"/>
            </a:p>
          </p:txBody>
        </p:sp>
        <p:sp>
          <p:nvSpPr>
            <p:cNvPr id="606" name="Freihandform: Form 693">
              <a:extLst>
                <a:ext uri="{FF2B5EF4-FFF2-40B4-BE49-F238E27FC236}">
                  <a16:creationId xmlns:a16="http://schemas.microsoft.com/office/drawing/2014/main" id="{0EBCEB3A-DD96-294E-94FD-35FECA25420F}"/>
                </a:ext>
              </a:extLst>
            </p:cNvPr>
            <p:cNvSpPr/>
            <p:nvPr/>
          </p:nvSpPr>
          <p:spPr>
            <a:xfrm>
              <a:off x="4399069" y="5707605"/>
              <a:ext cx="41888" cy="43051"/>
            </a:xfrm>
            <a:prstGeom prst="roundRect">
              <a:avLst/>
            </a:prstGeom>
            <a:grpFill/>
            <a:ln w="11626" cap="flat">
              <a:noFill/>
              <a:prstDash val="solid"/>
              <a:miter/>
            </a:ln>
          </p:spPr>
          <p:txBody>
            <a:bodyPr rtlCol="0" anchor="ctr"/>
            <a:lstStyle/>
            <a:p>
              <a:endParaRPr lang="de-DE"/>
            </a:p>
          </p:txBody>
        </p:sp>
        <p:sp>
          <p:nvSpPr>
            <p:cNvPr id="607" name="Freihandform: Form 694">
              <a:extLst>
                <a:ext uri="{FF2B5EF4-FFF2-40B4-BE49-F238E27FC236}">
                  <a16:creationId xmlns:a16="http://schemas.microsoft.com/office/drawing/2014/main" id="{EE544D59-890C-864B-A228-AA867D3AF5AA}"/>
                </a:ext>
              </a:extLst>
            </p:cNvPr>
            <p:cNvSpPr/>
            <p:nvPr/>
          </p:nvSpPr>
          <p:spPr>
            <a:xfrm>
              <a:off x="4488663" y="5797200"/>
              <a:ext cx="41888" cy="41888"/>
            </a:xfrm>
            <a:prstGeom prst="roundRect">
              <a:avLst/>
            </a:prstGeom>
            <a:grpFill/>
            <a:ln w="11626" cap="flat">
              <a:noFill/>
              <a:prstDash val="solid"/>
              <a:miter/>
            </a:ln>
          </p:spPr>
          <p:txBody>
            <a:bodyPr rtlCol="0" anchor="ctr"/>
            <a:lstStyle/>
            <a:p>
              <a:endParaRPr lang="de-DE"/>
            </a:p>
          </p:txBody>
        </p:sp>
        <p:sp>
          <p:nvSpPr>
            <p:cNvPr id="608" name="Freihandform: Form 695">
              <a:extLst>
                <a:ext uri="{FF2B5EF4-FFF2-40B4-BE49-F238E27FC236}">
                  <a16:creationId xmlns:a16="http://schemas.microsoft.com/office/drawing/2014/main" id="{7BAE0DAA-9DD0-704F-8701-BA0D4C71A958}"/>
                </a:ext>
              </a:extLst>
            </p:cNvPr>
            <p:cNvSpPr/>
            <p:nvPr/>
          </p:nvSpPr>
          <p:spPr>
            <a:xfrm>
              <a:off x="4488663" y="5707605"/>
              <a:ext cx="41888" cy="43051"/>
            </a:xfrm>
            <a:prstGeom prst="roundRect">
              <a:avLst/>
            </a:prstGeom>
            <a:grpFill/>
            <a:ln w="11626" cap="flat">
              <a:noFill/>
              <a:prstDash val="solid"/>
              <a:miter/>
            </a:ln>
          </p:spPr>
          <p:txBody>
            <a:bodyPr rtlCol="0" anchor="ctr"/>
            <a:lstStyle/>
            <a:p>
              <a:endParaRPr lang="de-DE"/>
            </a:p>
          </p:txBody>
        </p:sp>
        <p:sp>
          <p:nvSpPr>
            <p:cNvPr id="609" name="Freihandform: Form 696">
              <a:extLst>
                <a:ext uri="{FF2B5EF4-FFF2-40B4-BE49-F238E27FC236}">
                  <a16:creationId xmlns:a16="http://schemas.microsoft.com/office/drawing/2014/main" id="{D44D29EA-53ED-A44B-A49F-4E4DA48E19B6}"/>
                </a:ext>
              </a:extLst>
            </p:cNvPr>
            <p:cNvSpPr/>
            <p:nvPr/>
          </p:nvSpPr>
          <p:spPr>
            <a:xfrm>
              <a:off x="4578258" y="5797200"/>
              <a:ext cx="41888" cy="41888"/>
            </a:xfrm>
            <a:prstGeom prst="roundRect">
              <a:avLst/>
            </a:prstGeom>
            <a:grpFill/>
            <a:ln w="11626" cap="flat">
              <a:noFill/>
              <a:prstDash val="solid"/>
              <a:miter/>
            </a:ln>
          </p:spPr>
          <p:txBody>
            <a:bodyPr rtlCol="0" anchor="ctr"/>
            <a:lstStyle/>
            <a:p>
              <a:endParaRPr lang="de-DE"/>
            </a:p>
          </p:txBody>
        </p:sp>
        <p:sp>
          <p:nvSpPr>
            <p:cNvPr id="610" name="Freihandform: Form 697">
              <a:extLst>
                <a:ext uri="{FF2B5EF4-FFF2-40B4-BE49-F238E27FC236}">
                  <a16:creationId xmlns:a16="http://schemas.microsoft.com/office/drawing/2014/main" id="{960A23DD-44B8-F04B-8166-1E95393DBAE7}"/>
                </a:ext>
              </a:extLst>
            </p:cNvPr>
            <p:cNvSpPr/>
            <p:nvPr/>
          </p:nvSpPr>
          <p:spPr>
            <a:xfrm>
              <a:off x="4578258" y="5707605"/>
              <a:ext cx="41888" cy="43051"/>
            </a:xfrm>
            <a:prstGeom prst="roundRect">
              <a:avLst/>
            </a:prstGeom>
            <a:grpFill/>
            <a:ln w="11626" cap="flat">
              <a:noFill/>
              <a:prstDash val="solid"/>
              <a:miter/>
            </a:ln>
          </p:spPr>
          <p:txBody>
            <a:bodyPr rtlCol="0" anchor="ctr"/>
            <a:lstStyle/>
            <a:p>
              <a:endParaRPr lang="de-DE"/>
            </a:p>
          </p:txBody>
        </p:sp>
        <p:sp>
          <p:nvSpPr>
            <p:cNvPr id="611" name="Freihandform: Form 698">
              <a:extLst>
                <a:ext uri="{FF2B5EF4-FFF2-40B4-BE49-F238E27FC236}">
                  <a16:creationId xmlns:a16="http://schemas.microsoft.com/office/drawing/2014/main" id="{C6564BE7-51A8-F941-92A2-80FCDD2048A5}"/>
                </a:ext>
              </a:extLst>
            </p:cNvPr>
            <p:cNvSpPr/>
            <p:nvPr/>
          </p:nvSpPr>
          <p:spPr>
            <a:xfrm>
              <a:off x="3953423" y="5797200"/>
              <a:ext cx="41888" cy="41888"/>
            </a:xfrm>
            <a:prstGeom prst="roundRect">
              <a:avLst/>
            </a:prstGeom>
            <a:grpFill/>
            <a:ln w="11626" cap="flat">
              <a:noFill/>
              <a:prstDash val="solid"/>
              <a:miter/>
            </a:ln>
          </p:spPr>
          <p:txBody>
            <a:bodyPr rtlCol="0" anchor="ctr"/>
            <a:lstStyle/>
            <a:p>
              <a:endParaRPr lang="de-DE"/>
            </a:p>
          </p:txBody>
        </p:sp>
        <p:sp>
          <p:nvSpPr>
            <p:cNvPr id="612" name="Freihandform: Form 699">
              <a:extLst>
                <a:ext uri="{FF2B5EF4-FFF2-40B4-BE49-F238E27FC236}">
                  <a16:creationId xmlns:a16="http://schemas.microsoft.com/office/drawing/2014/main" id="{695A17EA-9655-6B48-A01C-86E9688D2AB9}"/>
                </a:ext>
              </a:extLst>
            </p:cNvPr>
            <p:cNvSpPr/>
            <p:nvPr/>
          </p:nvSpPr>
          <p:spPr>
            <a:xfrm>
              <a:off x="3953423" y="5707605"/>
              <a:ext cx="41888" cy="43051"/>
            </a:xfrm>
            <a:prstGeom prst="roundRect">
              <a:avLst/>
            </a:prstGeom>
            <a:grpFill/>
            <a:ln w="11626" cap="flat">
              <a:noFill/>
              <a:prstDash val="solid"/>
              <a:miter/>
            </a:ln>
          </p:spPr>
          <p:txBody>
            <a:bodyPr rtlCol="0" anchor="ctr"/>
            <a:lstStyle/>
            <a:p>
              <a:endParaRPr lang="de-DE"/>
            </a:p>
          </p:txBody>
        </p:sp>
        <p:sp>
          <p:nvSpPr>
            <p:cNvPr id="613" name="Freihandform: Form 700">
              <a:extLst>
                <a:ext uri="{FF2B5EF4-FFF2-40B4-BE49-F238E27FC236}">
                  <a16:creationId xmlns:a16="http://schemas.microsoft.com/office/drawing/2014/main" id="{C31A70D7-BE0F-574C-A0C4-92E4AF626B0D}"/>
                </a:ext>
              </a:extLst>
            </p:cNvPr>
            <p:cNvSpPr/>
            <p:nvPr/>
          </p:nvSpPr>
          <p:spPr>
            <a:xfrm>
              <a:off x="4043018" y="5797200"/>
              <a:ext cx="41888" cy="41888"/>
            </a:xfrm>
            <a:prstGeom prst="roundRect">
              <a:avLst/>
            </a:prstGeom>
            <a:grpFill/>
            <a:ln w="11626" cap="flat">
              <a:noFill/>
              <a:prstDash val="solid"/>
              <a:miter/>
            </a:ln>
          </p:spPr>
          <p:txBody>
            <a:bodyPr rtlCol="0" anchor="ctr"/>
            <a:lstStyle/>
            <a:p>
              <a:endParaRPr lang="de-DE"/>
            </a:p>
          </p:txBody>
        </p:sp>
        <p:sp>
          <p:nvSpPr>
            <p:cNvPr id="614" name="Freihandform: Form 701">
              <a:extLst>
                <a:ext uri="{FF2B5EF4-FFF2-40B4-BE49-F238E27FC236}">
                  <a16:creationId xmlns:a16="http://schemas.microsoft.com/office/drawing/2014/main" id="{831E86C9-A284-4F4E-8245-5D7A2E7BB1F0}"/>
                </a:ext>
              </a:extLst>
            </p:cNvPr>
            <p:cNvSpPr/>
            <p:nvPr/>
          </p:nvSpPr>
          <p:spPr>
            <a:xfrm>
              <a:off x="4043018" y="5707605"/>
              <a:ext cx="41888" cy="43051"/>
            </a:xfrm>
            <a:prstGeom prst="roundRect">
              <a:avLst/>
            </a:prstGeom>
            <a:grpFill/>
            <a:ln w="11626" cap="flat">
              <a:noFill/>
              <a:prstDash val="solid"/>
              <a:miter/>
            </a:ln>
          </p:spPr>
          <p:txBody>
            <a:bodyPr rtlCol="0" anchor="ctr"/>
            <a:lstStyle/>
            <a:p>
              <a:endParaRPr lang="de-DE"/>
            </a:p>
          </p:txBody>
        </p:sp>
        <p:sp>
          <p:nvSpPr>
            <p:cNvPr id="615" name="Freihandform: Form 702">
              <a:extLst>
                <a:ext uri="{FF2B5EF4-FFF2-40B4-BE49-F238E27FC236}">
                  <a16:creationId xmlns:a16="http://schemas.microsoft.com/office/drawing/2014/main" id="{B456AC28-AB16-5145-B603-2AF8EF914620}"/>
                </a:ext>
              </a:extLst>
            </p:cNvPr>
            <p:cNvSpPr/>
            <p:nvPr/>
          </p:nvSpPr>
          <p:spPr>
            <a:xfrm>
              <a:off x="3775248" y="5797200"/>
              <a:ext cx="42037" cy="41888"/>
            </a:xfrm>
            <a:prstGeom prst="roundRect">
              <a:avLst/>
            </a:prstGeom>
            <a:grpFill/>
            <a:ln w="11626" cap="flat">
              <a:noFill/>
              <a:prstDash val="solid"/>
              <a:miter/>
            </a:ln>
          </p:spPr>
          <p:txBody>
            <a:bodyPr rtlCol="0" anchor="ctr"/>
            <a:lstStyle/>
            <a:p>
              <a:endParaRPr lang="de-DE"/>
            </a:p>
          </p:txBody>
        </p:sp>
        <p:sp>
          <p:nvSpPr>
            <p:cNvPr id="616" name="Freihandform: Form 1087">
              <a:extLst>
                <a:ext uri="{FF2B5EF4-FFF2-40B4-BE49-F238E27FC236}">
                  <a16:creationId xmlns:a16="http://schemas.microsoft.com/office/drawing/2014/main" id="{5ADF9F5B-1053-064E-B73B-2AF4D702FF4D}"/>
                </a:ext>
              </a:extLst>
            </p:cNvPr>
            <p:cNvSpPr/>
            <p:nvPr/>
          </p:nvSpPr>
          <p:spPr>
            <a:xfrm>
              <a:off x="3775248" y="5707605"/>
              <a:ext cx="42037" cy="43051"/>
            </a:xfrm>
            <a:prstGeom prst="roundRect">
              <a:avLst/>
            </a:prstGeom>
            <a:grpFill/>
            <a:ln w="11626" cap="flat">
              <a:noFill/>
              <a:prstDash val="solid"/>
              <a:miter/>
            </a:ln>
          </p:spPr>
          <p:txBody>
            <a:bodyPr rtlCol="0" anchor="ctr"/>
            <a:lstStyle/>
            <a:p>
              <a:endParaRPr lang="de-DE"/>
            </a:p>
          </p:txBody>
        </p:sp>
        <p:sp>
          <p:nvSpPr>
            <p:cNvPr id="617" name="Freihandform: Form 1088">
              <a:extLst>
                <a:ext uri="{FF2B5EF4-FFF2-40B4-BE49-F238E27FC236}">
                  <a16:creationId xmlns:a16="http://schemas.microsoft.com/office/drawing/2014/main" id="{6D77C289-CAEB-B14C-961C-2C58D4C339C8}"/>
                </a:ext>
              </a:extLst>
            </p:cNvPr>
            <p:cNvSpPr/>
            <p:nvPr/>
          </p:nvSpPr>
          <p:spPr>
            <a:xfrm>
              <a:off x="3863829" y="5797200"/>
              <a:ext cx="41888" cy="41888"/>
            </a:xfrm>
            <a:prstGeom prst="roundRect">
              <a:avLst/>
            </a:prstGeom>
            <a:grpFill/>
            <a:ln w="11626" cap="flat">
              <a:noFill/>
              <a:prstDash val="solid"/>
              <a:miter/>
            </a:ln>
          </p:spPr>
          <p:txBody>
            <a:bodyPr rtlCol="0" anchor="ctr"/>
            <a:lstStyle/>
            <a:p>
              <a:endParaRPr lang="de-DE"/>
            </a:p>
          </p:txBody>
        </p:sp>
        <p:sp>
          <p:nvSpPr>
            <p:cNvPr id="618" name="Freihandform: Form 1089">
              <a:extLst>
                <a:ext uri="{FF2B5EF4-FFF2-40B4-BE49-F238E27FC236}">
                  <a16:creationId xmlns:a16="http://schemas.microsoft.com/office/drawing/2014/main" id="{7C55EB00-43EF-0143-9555-A31053BD7134}"/>
                </a:ext>
              </a:extLst>
            </p:cNvPr>
            <p:cNvSpPr/>
            <p:nvPr/>
          </p:nvSpPr>
          <p:spPr>
            <a:xfrm>
              <a:off x="3863829" y="5707605"/>
              <a:ext cx="41888" cy="43051"/>
            </a:xfrm>
            <a:prstGeom prst="roundRect">
              <a:avLst/>
            </a:prstGeom>
            <a:grpFill/>
            <a:ln w="11626" cap="flat">
              <a:noFill/>
              <a:prstDash val="solid"/>
              <a:miter/>
            </a:ln>
          </p:spPr>
          <p:txBody>
            <a:bodyPr rtlCol="0" anchor="ctr"/>
            <a:lstStyle/>
            <a:p>
              <a:endParaRPr lang="de-DE"/>
            </a:p>
          </p:txBody>
        </p:sp>
        <p:sp>
          <p:nvSpPr>
            <p:cNvPr id="619" name="Freihandform: Form 1090">
              <a:extLst>
                <a:ext uri="{FF2B5EF4-FFF2-40B4-BE49-F238E27FC236}">
                  <a16:creationId xmlns:a16="http://schemas.microsoft.com/office/drawing/2014/main" id="{763A93D8-B71F-9D4A-9919-44A982968E8A}"/>
                </a:ext>
              </a:extLst>
            </p:cNvPr>
            <p:cNvSpPr/>
            <p:nvPr/>
          </p:nvSpPr>
          <p:spPr>
            <a:xfrm>
              <a:off x="3775248" y="5975225"/>
              <a:ext cx="42037" cy="43051"/>
            </a:xfrm>
            <a:prstGeom prst="roundRect">
              <a:avLst/>
            </a:prstGeom>
            <a:grpFill/>
            <a:ln w="11626" cap="flat">
              <a:noFill/>
              <a:prstDash val="solid"/>
              <a:miter/>
            </a:ln>
          </p:spPr>
          <p:txBody>
            <a:bodyPr rtlCol="0" anchor="ctr"/>
            <a:lstStyle/>
            <a:p>
              <a:endParaRPr lang="de-DE"/>
            </a:p>
          </p:txBody>
        </p:sp>
        <p:sp>
          <p:nvSpPr>
            <p:cNvPr id="620" name="Freihandform: Form 1091">
              <a:extLst>
                <a:ext uri="{FF2B5EF4-FFF2-40B4-BE49-F238E27FC236}">
                  <a16:creationId xmlns:a16="http://schemas.microsoft.com/office/drawing/2014/main" id="{208B6404-72A0-E74F-BAF3-2269D50058E7}"/>
                </a:ext>
              </a:extLst>
            </p:cNvPr>
            <p:cNvSpPr/>
            <p:nvPr/>
          </p:nvSpPr>
          <p:spPr>
            <a:xfrm>
              <a:off x="3775248" y="6064819"/>
              <a:ext cx="42037" cy="41888"/>
            </a:xfrm>
            <a:prstGeom prst="roundRect">
              <a:avLst/>
            </a:prstGeom>
            <a:grpFill/>
            <a:ln w="11626" cap="flat">
              <a:noFill/>
              <a:prstDash val="solid"/>
              <a:miter/>
            </a:ln>
          </p:spPr>
          <p:txBody>
            <a:bodyPr rtlCol="0" anchor="ctr"/>
            <a:lstStyle/>
            <a:p>
              <a:endParaRPr lang="de-DE"/>
            </a:p>
          </p:txBody>
        </p:sp>
        <p:sp>
          <p:nvSpPr>
            <p:cNvPr id="621" name="Freihandform: Form 1092">
              <a:extLst>
                <a:ext uri="{FF2B5EF4-FFF2-40B4-BE49-F238E27FC236}">
                  <a16:creationId xmlns:a16="http://schemas.microsoft.com/office/drawing/2014/main" id="{F5058EBC-9ACD-DD45-8F10-462E887991B9}"/>
                </a:ext>
              </a:extLst>
            </p:cNvPr>
            <p:cNvSpPr/>
            <p:nvPr/>
          </p:nvSpPr>
          <p:spPr>
            <a:xfrm>
              <a:off x="3775248" y="5886794"/>
              <a:ext cx="42037" cy="41888"/>
            </a:xfrm>
            <a:prstGeom prst="roundRect">
              <a:avLst/>
            </a:prstGeom>
            <a:grpFill/>
            <a:ln w="11626" cap="flat">
              <a:noFill/>
              <a:prstDash val="solid"/>
              <a:miter/>
            </a:ln>
          </p:spPr>
          <p:txBody>
            <a:bodyPr rtlCol="0" anchor="ctr"/>
            <a:lstStyle/>
            <a:p>
              <a:endParaRPr lang="de-DE"/>
            </a:p>
          </p:txBody>
        </p:sp>
        <p:sp>
          <p:nvSpPr>
            <p:cNvPr id="622" name="Freihandform: Form 1093">
              <a:extLst>
                <a:ext uri="{FF2B5EF4-FFF2-40B4-BE49-F238E27FC236}">
                  <a16:creationId xmlns:a16="http://schemas.microsoft.com/office/drawing/2014/main" id="{EBD0E1E1-B908-034C-B404-8BF18BED4623}"/>
                </a:ext>
              </a:extLst>
            </p:cNvPr>
            <p:cNvSpPr/>
            <p:nvPr/>
          </p:nvSpPr>
          <p:spPr>
            <a:xfrm>
              <a:off x="3863829" y="5975225"/>
              <a:ext cx="41888" cy="43051"/>
            </a:xfrm>
            <a:prstGeom prst="roundRect">
              <a:avLst/>
            </a:prstGeom>
            <a:grpFill/>
            <a:ln w="11626" cap="flat">
              <a:noFill/>
              <a:prstDash val="solid"/>
              <a:miter/>
            </a:ln>
          </p:spPr>
          <p:txBody>
            <a:bodyPr rtlCol="0" anchor="ctr"/>
            <a:lstStyle/>
            <a:p>
              <a:endParaRPr lang="de-DE"/>
            </a:p>
          </p:txBody>
        </p:sp>
        <p:sp>
          <p:nvSpPr>
            <p:cNvPr id="623" name="Freihandform: Form 1094">
              <a:extLst>
                <a:ext uri="{FF2B5EF4-FFF2-40B4-BE49-F238E27FC236}">
                  <a16:creationId xmlns:a16="http://schemas.microsoft.com/office/drawing/2014/main" id="{922FED32-8E9F-1240-89A6-95A877B9D8C4}"/>
                </a:ext>
              </a:extLst>
            </p:cNvPr>
            <p:cNvSpPr/>
            <p:nvPr/>
          </p:nvSpPr>
          <p:spPr>
            <a:xfrm>
              <a:off x="3863829" y="5886794"/>
              <a:ext cx="41888" cy="41888"/>
            </a:xfrm>
            <a:prstGeom prst="roundRect">
              <a:avLst/>
            </a:prstGeom>
            <a:grpFill/>
            <a:ln w="11626" cap="flat">
              <a:noFill/>
              <a:prstDash val="solid"/>
              <a:miter/>
            </a:ln>
          </p:spPr>
          <p:txBody>
            <a:bodyPr rtlCol="0" anchor="ctr"/>
            <a:lstStyle/>
            <a:p>
              <a:endParaRPr lang="de-DE"/>
            </a:p>
          </p:txBody>
        </p:sp>
        <p:sp>
          <p:nvSpPr>
            <p:cNvPr id="624" name="Freihandform: Form 1095">
              <a:extLst>
                <a:ext uri="{FF2B5EF4-FFF2-40B4-BE49-F238E27FC236}">
                  <a16:creationId xmlns:a16="http://schemas.microsoft.com/office/drawing/2014/main" id="{3FFA2C9E-AB60-C240-9093-269DA90CCA17}"/>
                </a:ext>
              </a:extLst>
            </p:cNvPr>
            <p:cNvSpPr/>
            <p:nvPr/>
          </p:nvSpPr>
          <p:spPr>
            <a:xfrm>
              <a:off x="3596209" y="5797200"/>
              <a:ext cx="41888" cy="41888"/>
            </a:xfrm>
            <a:prstGeom prst="roundRect">
              <a:avLst/>
            </a:prstGeom>
            <a:grpFill/>
            <a:ln w="11626" cap="flat">
              <a:noFill/>
              <a:prstDash val="solid"/>
              <a:miter/>
            </a:ln>
          </p:spPr>
          <p:txBody>
            <a:bodyPr rtlCol="0" anchor="ctr"/>
            <a:lstStyle/>
            <a:p>
              <a:endParaRPr lang="de-DE"/>
            </a:p>
          </p:txBody>
        </p:sp>
        <p:sp>
          <p:nvSpPr>
            <p:cNvPr id="625" name="Freihandform: Form 1096">
              <a:extLst>
                <a:ext uri="{FF2B5EF4-FFF2-40B4-BE49-F238E27FC236}">
                  <a16:creationId xmlns:a16="http://schemas.microsoft.com/office/drawing/2014/main" id="{EF12AB63-CE75-E54A-8C69-FB4D07682417}"/>
                </a:ext>
              </a:extLst>
            </p:cNvPr>
            <p:cNvSpPr/>
            <p:nvPr/>
          </p:nvSpPr>
          <p:spPr>
            <a:xfrm>
              <a:off x="3596209" y="5707605"/>
              <a:ext cx="41888" cy="43051"/>
            </a:xfrm>
            <a:prstGeom prst="roundRect">
              <a:avLst/>
            </a:prstGeom>
            <a:grpFill/>
            <a:ln w="11626" cap="flat">
              <a:noFill/>
              <a:prstDash val="solid"/>
              <a:miter/>
            </a:ln>
          </p:spPr>
          <p:txBody>
            <a:bodyPr rtlCol="0" anchor="ctr"/>
            <a:lstStyle/>
            <a:p>
              <a:endParaRPr lang="de-DE"/>
            </a:p>
          </p:txBody>
        </p:sp>
        <p:sp>
          <p:nvSpPr>
            <p:cNvPr id="626" name="Freihandform: Form 1097">
              <a:extLst>
                <a:ext uri="{FF2B5EF4-FFF2-40B4-BE49-F238E27FC236}">
                  <a16:creationId xmlns:a16="http://schemas.microsoft.com/office/drawing/2014/main" id="{FEEFE3C8-C5F0-184A-8320-AF1A6166B44F}"/>
                </a:ext>
              </a:extLst>
            </p:cNvPr>
            <p:cNvSpPr/>
            <p:nvPr/>
          </p:nvSpPr>
          <p:spPr>
            <a:xfrm>
              <a:off x="3685804" y="5797200"/>
              <a:ext cx="41888" cy="41888"/>
            </a:xfrm>
            <a:prstGeom prst="roundRect">
              <a:avLst/>
            </a:prstGeom>
            <a:grpFill/>
            <a:ln w="11626" cap="flat">
              <a:noFill/>
              <a:prstDash val="solid"/>
              <a:miter/>
            </a:ln>
          </p:spPr>
          <p:txBody>
            <a:bodyPr rtlCol="0" anchor="ctr"/>
            <a:lstStyle/>
            <a:p>
              <a:endParaRPr lang="de-DE"/>
            </a:p>
          </p:txBody>
        </p:sp>
        <p:sp>
          <p:nvSpPr>
            <p:cNvPr id="627" name="Freihandform: Form 1098">
              <a:extLst>
                <a:ext uri="{FF2B5EF4-FFF2-40B4-BE49-F238E27FC236}">
                  <a16:creationId xmlns:a16="http://schemas.microsoft.com/office/drawing/2014/main" id="{C54188E2-CFDA-7941-8F1E-B302E51E9D42}"/>
                </a:ext>
              </a:extLst>
            </p:cNvPr>
            <p:cNvSpPr/>
            <p:nvPr/>
          </p:nvSpPr>
          <p:spPr>
            <a:xfrm>
              <a:off x="3685804" y="5707605"/>
              <a:ext cx="41888" cy="43051"/>
            </a:xfrm>
            <a:prstGeom prst="roundRect">
              <a:avLst/>
            </a:prstGeom>
            <a:grpFill/>
            <a:ln w="11626" cap="flat">
              <a:noFill/>
              <a:prstDash val="solid"/>
              <a:miter/>
            </a:ln>
          </p:spPr>
          <p:txBody>
            <a:bodyPr rtlCol="0" anchor="ctr"/>
            <a:lstStyle/>
            <a:p>
              <a:endParaRPr lang="de-DE"/>
            </a:p>
          </p:txBody>
        </p:sp>
        <p:sp>
          <p:nvSpPr>
            <p:cNvPr id="628" name="Freihandform: Form 1099">
              <a:extLst>
                <a:ext uri="{FF2B5EF4-FFF2-40B4-BE49-F238E27FC236}">
                  <a16:creationId xmlns:a16="http://schemas.microsoft.com/office/drawing/2014/main" id="{D05CEF86-748F-7D43-A20D-1010A3BCF235}"/>
                </a:ext>
              </a:extLst>
            </p:cNvPr>
            <p:cNvSpPr/>
            <p:nvPr/>
          </p:nvSpPr>
          <p:spPr>
            <a:xfrm>
              <a:off x="3596209" y="6154414"/>
              <a:ext cx="41888" cy="41888"/>
            </a:xfrm>
            <a:prstGeom prst="roundRect">
              <a:avLst/>
            </a:prstGeom>
            <a:grpFill/>
            <a:ln w="11626" cap="flat">
              <a:noFill/>
              <a:prstDash val="solid"/>
              <a:miter/>
            </a:ln>
          </p:spPr>
          <p:txBody>
            <a:bodyPr rtlCol="0" anchor="ctr"/>
            <a:lstStyle/>
            <a:p>
              <a:endParaRPr lang="de-DE"/>
            </a:p>
          </p:txBody>
        </p:sp>
        <p:sp>
          <p:nvSpPr>
            <p:cNvPr id="629" name="Freihandform: Form 1100">
              <a:extLst>
                <a:ext uri="{FF2B5EF4-FFF2-40B4-BE49-F238E27FC236}">
                  <a16:creationId xmlns:a16="http://schemas.microsoft.com/office/drawing/2014/main" id="{FC106A7D-66F8-2A41-8234-4BB12BD76483}"/>
                </a:ext>
              </a:extLst>
            </p:cNvPr>
            <p:cNvSpPr/>
            <p:nvPr/>
          </p:nvSpPr>
          <p:spPr>
            <a:xfrm>
              <a:off x="3596209" y="6242845"/>
              <a:ext cx="41888" cy="43051"/>
            </a:xfrm>
            <a:prstGeom prst="roundRect">
              <a:avLst/>
            </a:prstGeom>
            <a:grpFill/>
            <a:ln w="11626" cap="flat">
              <a:noFill/>
              <a:prstDash val="solid"/>
              <a:miter/>
            </a:ln>
          </p:spPr>
          <p:txBody>
            <a:bodyPr rtlCol="0" anchor="ctr"/>
            <a:lstStyle/>
            <a:p>
              <a:endParaRPr lang="de-DE"/>
            </a:p>
          </p:txBody>
        </p:sp>
        <p:sp>
          <p:nvSpPr>
            <p:cNvPr id="630" name="Freihandform: Form 1101">
              <a:extLst>
                <a:ext uri="{FF2B5EF4-FFF2-40B4-BE49-F238E27FC236}">
                  <a16:creationId xmlns:a16="http://schemas.microsoft.com/office/drawing/2014/main" id="{1F342297-9081-5540-8474-701480FCA1C5}"/>
                </a:ext>
              </a:extLst>
            </p:cNvPr>
            <p:cNvSpPr/>
            <p:nvPr/>
          </p:nvSpPr>
          <p:spPr>
            <a:xfrm>
              <a:off x="3596209" y="6064819"/>
              <a:ext cx="41888" cy="41888"/>
            </a:xfrm>
            <a:prstGeom prst="roundRect">
              <a:avLst/>
            </a:prstGeom>
            <a:grpFill/>
            <a:ln w="11626" cap="flat">
              <a:noFill/>
              <a:prstDash val="solid"/>
              <a:miter/>
            </a:ln>
          </p:spPr>
          <p:txBody>
            <a:bodyPr rtlCol="0" anchor="ctr"/>
            <a:lstStyle/>
            <a:p>
              <a:endParaRPr lang="de-DE"/>
            </a:p>
          </p:txBody>
        </p:sp>
        <p:sp>
          <p:nvSpPr>
            <p:cNvPr id="631" name="Freihandform: Form 1102">
              <a:extLst>
                <a:ext uri="{FF2B5EF4-FFF2-40B4-BE49-F238E27FC236}">
                  <a16:creationId xmlns:a16="http://schemas.microsoft.com/office/drawing/2014/main" id="{956B9D59-C3F1-7C4C-B5D9-740D5A09B134}"/>
                </a:ext>
              </a:extLst>
            </p:cNvPr>
            <p:cNvSpPr/>
            <p:nvPr/>
          </p:nvSpPr>
          <p:spPr>
            <a:xfrm>
              <a:off x="3685804" y="6154414"/>
              <a:ext cx="41888" cy="41888"/>
            </a:xfrm>
            <a:prstGeom prst="roundRect">
              <a:avLst/>
            </a:prstGeom>
            <a:grpFill/>
            <a:ln w="11626" cap="flat">
              <a:noFill/>
              <a:prstDash val="solid"/>
              <a:miter/>
            </a:ln>
          </p:spPr>
          <p:txBody>
            <a:bodyPr rtlCol="0" anchor="ctr"/>
            <a:lstStyle/>
            <a:p>
              <a:endParaRPr lang="de-DE"/>
            </a:p>
          </p:txBody>
        </p:sp>
        <p:sp>
          <p:nvSpPr>
            <p:cNvPr id="632" name="Freihandform: Form 1103">
              <a:extLst>
                <a:ext uri="{FF2B5EF4-FFF2-40B4-BE49-F238E27FC236}">
                  <a16:creationId xmlns:a16="http://schemas.microsoft.com/office/drawing/2014/main" id="{C96C16E8-2125-084E-A495-167DE85770FC}"/>
                </a:ext>
              </a:extLst>
            </p:cNvPr>
            <p:cNvSpPr/>
            <p:nvPr/>
          </p:nvSpPr>
          <p:spPr>
            <a:xfrm>
              <a:off x="3685804" y="6064819"/>
              <a:ext cx="41888" cy="41888"/>
            </a:xfrm>
            <a:prstGeom prst="roundRect">
              <a:avLst/>
            </a:prstGeom>
            <a:grpFill/>
            <a:ln w="11626" cap="flat">
              <a:noFill/>
              <a:prstDash val="solid"/>
              <a:miter/>
            </a:ln>
          </p:spPr>
          <p:txBody>
            <a:bodyPr rtlCol="0" anchor="ctr"/>
            <a:lstStyle/>
            <a:p>
              <a:endParaRPr lang="de-DE"/>
            </a:p>
          </p:txBody>
        </p:sp>
        <p:sp>
          <p:nvSpPr>
            <p:cNvPr id="633" name="Freihandform: Form 1104">
              <a:extLst>
                <a:ext uri="{FF2B5EF4-FFF2-40B4-BE49-F238E27FC236}">
                  <a16:creationId xmlns:a16="http://schemas.microsoft.com/office/drawing/2014/main" id="{6E4EAA5D-8FC4-434D-B953-3D5FBE1F0868}"/>
                </a:ext>
              </a:extLst>
            </p:cNvPr>
            <p:cNvSpPr/>
            <p:nvPr/>
          </p:nvSpPr>
          <p:spPr>
            <a:xfrm>
              <a:off x="3418184" y="6332439"/>
              <a:ext cx="41888" cy="41888"/>
            </a:xfrm>
            <a:prstGeom prst="roundRect">
              <a:avLst/>
            </a:prstGeom>
            <a:grpFill/>
            <a:ln w="11626" cap="flat">
              <a:noFill/>
              <a:prstDash val="solid"/>
              <a:miter/>
            </a:ln>
          </p:spPr>
          <p:txBody>
            <a:bodyPr rtlCol="0" anchor="ctr"/>
            <a:lstStyle/>
            <a:p>
              <a:endParaRPr lang="de-DE"/>
            </a:p>
          </p:txBody>
        </p:sp>
        <p:sp>
          <p:nvSpPr>
            <p:cNvPr id="634" name="Freihandform: Form 1105">
              <a:extLst>
                <a:ext uri="{FF2B5EF4-FFF2-40B4-BE49-F238E27FC236}">
                  <a16:creationId xmlns:a16="http://schemas.microsoft.com/office/drawing/2014/main" id="{085E526D-9630-3B4D-B3C2-B7C4B3051E44}"/>
                </a:ext>
              </a:extLst>
            </p:cNvPr>
            <p:cNvSpPr/>
            <p:nvPr/>
          </p:nvSpPr>
          <p:spPr>
            <a:xfrm>
              <a:off x="3328589" y="6332439"/>
              <a:ext cx="41888" cy="41888"/>
            </a:xfrm>
            <a:prstGeom prst="roundRect">
              <a:avLst/>
            </a:prstGeom>
            <a:grpFill/>
            <a:ln w="11626" cap="flat">
              <a:noFill/>
              <a:prstDash val="solid"/>
              <a:miter/>
            </a:ln>
          </p:spPr>
          <p:txBody>
            <a:bodyPr rtlCol="0" anchor="ctr"/>
            <a:lstStyle/>
            <a:p>
              <a:endParaRPr lang="de-DE"/>
            </a:p>
          </p:txBody>
        </p:sp>
        <p:sp>
          <p:nvSpPr>
            <p:cNvPr id="635" name="Freihandform: Form 1106">
              <a:extLst>
                <a:ext uri="{FF2B5EF4-FFF2-40B4-BE49-F238E27FC236}">
                  <a16:creationId xmlns:a16="http://schemas.microsoft.com/office/drawing/2014/main" id="{473ED0B3-0427-374C-9C90-E9E478C7917B}"/>
                </a:ext>
              </a:extLst>
            </p:cNvPr>
            <p:cNvSpPr/>
            <p:nvPr/>
          </p:nvSpPr>
          <p:spPr>
            <a:xfrm>
              <a:off x="3418184" y="6242845"/>
              <a:ext cx="41888" cy="43051"/>
            </a:xfrm>
            <a:prstGeom prst="roundRect">
              <a:avLst/>
            </a:prstGeom>
            <a:grpFill/>
            <a:ln w="11626" cap="flat">
              <a:noFill/>
              <a:prstDash val="solid"/>
              <a:miter/>
            </a:ln>
          </p:spPr>
          <p:txBody>
            <a:bodyPr rtlCol="0" anchor="ctr"/>
            <a:lstStyle/>
            <a:p>
              <a:endParaRPr lang="de-DE"/>
            </a:p>
          </p:txBody>
        </p:sp>
        <p:sp>
          <p:nvSpPr>
            <p:cNvPr id="636" name="Freihandform: Form 1107">
              <a:extLst>
                <a:ext uri="{FF2B5EF4-FFF2-40B4-BE49-F238E27FC236}">
                  <a16:creationId xmlns:a16="http://schemas.microsoft.com/office/drawing/2014/main" id="{BE9538C9-1141-F440-B0CB-8AFE9B13CE6A}"/>
                </a:ext>
              </a:extLst>
            </p:cNvPr>
            <p:cNvSpPr/>
            <p:nvPr/>
          </p:nvSpPr>
          <p:spPr>
            <a:xfrm>
              <a:off x="3507600" y="6332439"/>
              <a:ext cx="42066" cy="41888"/>
            </a:xfrm>
            <a:prstGeom prst="roundRect">
              <a:avLst/>
            </a:prstGeom>
            <a:grpFill/>
            <a:ln w="11626" cap="flat">
              <a:noFill/>
              <a:prstDash val="solid"/>
              <a:miter/>
            </a:ln>
          </p:spPr>
          <p:txBody>
            <a:bodyPr rtlCol="0" anchor="ctr"/>
            <a:lstStyle/>
            <a:p>
              <a:endParaRPr lang="de-DE"/>
            </a:p>
          </p:txBody>
        </p:sp>
        <p:sp>
          <p:nvSpPr>
            <p:cNvPr id="637" name="Freihandform: Form 1108">
              <a:extLst>
                <a:ext uri="{FF2B5EF4-FFF2-40B4-BE49-F238E27FC236}">
                  <a16:creationId xmlns:a16="http://schemas.microsoft.com/office/drawing/2014/main" id="{50ECD794-8B6E-CB45-B125-98CCF729C54A}"/>
                </a:ext>
              </a:extLst>
            </p:cNvPr>
            <p:cNvSpPr/>
            <p:nvPr/>
          </p:nvSpPr>
          <p:spPr>
            <a:xfrm>
              <a:off x="3507600" y="6242845"/>
              <a:ext cx="42066" cy="43051"/>
            </a:xfrm>
            <a:prstGeom prst="roundRect">
              <a:avLst/>
            </a:prstGeom>
            <a:grpFill/>
            <a:ln w="11626" cap="flat">
              <a:noFill/>
              <a:prstDash val="solid"/>
              <a:miter/>
            </a:ln>
          </p:spPr>
          <p:txBody>
            <a:bodyPr rtlCol="0" anchor="ctr"/>
            <a:lstStyle/>
            <a:p>
              <a:endParaRPr lang="de-DE"/>
            </a:p>
          </p:txBody>
        </p:sp>
        <p:sp>
          <p:nvSpPr>
            <p:cNvPr id="638" name="Freihandform: Form 1109">
              <a:extLst>
                <a:ext uri="{FF2B5EF4-FFF2-40B4-BE49-F238E27FC236}">
                  <a16:creationId xmlns:a16="http://schemas.microsoft.com/office/drawing/2014/main" id="{049D29BD-16CE-1E46-90DC-32AB8AA9C0D6}"/>
                </a:ext>
              </a:extLst>
            </p:cNvPr>
            <p:cNvSpPr/>
            <p:nvPr/>
          </p:nvSpPr>
          <p:spPr>
            <a:xfrm>
              <a:off x="3238995" y="6242845"/>
              <a:ext cx="41888" cy="43051"/>
            </a:xfrm>
            <a:prstGeom prst="roundRect">
              <a:avLst/>
            </a:prstGeom>
            <a:grpFill/>
            <a:ln w="11626" cap="flat">
              <a:noFill/>
              <a:prstDash val="solid"/>
              <a:miter/>
            </a:ln>
          </p:spPr>
          <p:txBody>
            <a:bodyPr rtlCol="0" anchor="ctr"/>
            <a:lstStyle/>
            <a:p>
              <a:endParaRPr lang="de-DE"/>
            </a:p>
          </p:txBody>
        </p:sp>
        <p:sp>
          <p:nvSpPr>
            <p:cNvPr id="639" name="Freihandform: Form 1110">
              <a:extLst>
                <a:ext uri="{FF2B5EF4-FFF2-40B4-BE49-F238E27FC236}">
                  <a16:creationId xmlns:a16="http://schemas.microsoft.com/office/drawing/2014/main" id="{0FF8483A-B6EF-9649-905B-AA4C2E8166AF}"/>
                </a:ext>
              </a:extLst>
            </p:cNvPr>
            <p:cNvSpPr/>
            <p:nvPr/>
          </p:nvSpPr>
          <p:spPr>
            <a:xfrm>
              <a:off x="3328589" y="6242845"/>
              <a:ext cx="41888" cy="43051"/>
            </a:xfrm>
            <a:prstGeom prst="roundRect">
              <a:avLst/>
            </a:prstGeom>
            <a:grpFill/>
            <a:ln w="11626" cap="flat">
              <a:noFill/>
              <a:prstDash val="solid"/>
              <a:miter/>
            </a:ln>
          </p:spPr>
          <p:txBody>
            <a:bodyPr rtlCol="0" anchor="ctr"/>
            <a:lstStyle/>
            <a:p>
              <a:endParaRPr lang="de-DE"/>
            </a:p>
          </p:txBody>
        </p:sp>
        <p:sp>
          <p:nvSpPr>
            <p:cNvPr id="640" name="Freihandform: Form 1111">
              <a:extLst>
                <a:ext uri="{FF2B5EF4-FFF2-40B4-BE49-F238E27FC236}">
                  <a16:creationId xmlns:a16="http://schemas.microsoft.com/office/drawing/2014/main" id="{D1FFF3A6-AB93-7A41-93E3-60AAB0501983}"/>
                </a:ext>
              </a:extLst>
            </p:cNvPr>
            <p:cNvSpPr/>
            <p:nvPr/>
          </p:nvSpPr>
          <p:spPr>
            <a:xfrm>
              <a:off x="2882944" y="6332439"/>
              <a:ext cx="41888" cy="41888"/>
            </a:xfrm>
            <a:prstGeom prst="roundRect">
              <a:avLst/>
            </a:prstGeom>
            <a:grpFill/>
            <a:ln w="11626" cap="flat">
              <a:noFill/>
              <a:prstDash val="solid"/>
              <a:miter/>
            </a:ln>
          </p:spPr>
          <p:txBody>
            <a:bodyPr rtlCol="0" anchor="ctr"/>
            <a:lstStyle/>
            <a:p>
              <a:endParaRPr lang="de-DE"/>
            </a:p>
          </p:txBody>
        </p:sp>
        <p:sp>
          <p:nvSpPr>
            <p:cNvPr id="641" name="Freihandform: Form 1112">
              <a:extLst>
                <a:ext uri="{FF2B5EF4-FFF2-40B4-BE49-F238E27FC236}">
                  <a16:creationId xmlns:a16="http://schemas.microsoft.com/office/drawing/2014/main" id="{C0E56E39-40E5-7649-9A7A-14C40EC420F6}"/>
                </a:ext>
              </a:extLst>
            </p:cNvPr>
            <p:cNvSpPr/>
            <p:nvPr/>
          </p:nvSpPr>
          <p:spPr>
            <a:xfrm>
              <a:off x="2882944" y="6242845"/>
              <a:ext cx="41888" cy="43051"/>
            </a:xfrm>
            <a:prstGeom prst="roundRect">
              <a:avLst/>
            </a:prstGeom>
            <a:grpFill/>
            <a:ln w="11626" cap="flat">
              <a:noFill/>
              <a:prstDash val="solid"/>
              <a:miter/>
            </a:ln>
          </p:spPr>
          <p:txBody>
            <a:bodyPr rtlCol="0" anchor="ctr"/>
            <a:lstStyle/>
            <a:p>
              <a:endParaRPr lang="de-DE"/>
            </a:p>
          </p:txBody>
        </p:sp>
        <p:sp>
          <p:nvSpPr>
            <p:cNvPr id="642" name="Freihandform: Form 1113">
              <a:extLst>
                <a:ext uri="{FF2B5EF4-FFF2-40B4-BE49-F238E27FC236}">
                  <a16:creationId xmlns:a16="http://schemas.microsoft.com/office/drawing/2014/main" id="{472EF8B1-7D60-7448-B7F2-84E3F4FD155F}"/>
                </a:ext>
              </a:extLst>
            </p:cNvPr>
            <p:cNvSpPr/>
            <p:nvPr/>
          </p:nvSpPr>
          <p:spPr>
            <a:xfrm>
              <a:off x="3150564" y="6242845"/>
              <a:ext cx="41888" cy="43051"/>
            </a:xfrm>
            <a:prstGeom prst="roundRect">
              <a:avLst/>
            </a:prstGeom>
            <a:grpFill/>
            <a:ln w="11626" cap="flat">
              <a:noFill/>
              <a:prstDash val="solid"/>
              <a:miter/>
            </a:ln>
          </p:spPr>
          <p:txBody>
            <a:bodyPr rtlCol="0" anchor="ctr"/>
            <a:lstStyle/>
            <a:p>
              <a:endParaRPr lang="de-DE"/>
            </a:p>
          </p:txBody>
        </p:sp>
        <p:sp>
          <p:nvSpPr>
            <p:cNvPr id="643" name="Freihandform: Form 1114">
              <a:extLst>
                <a:ext uri="{FF2B5EF4-FFF2-40B4-BE49-F238E27FC236}">
                  <a16:creationId xmlns:a16="http://schemas.microsoft.com/office/drawing/2014/main" id="{BD58F7AB-0CFC-B34C-ACC8-727C39D6D15E}"/>
                </a:ext>
              </a:extLst>
            </p:cNvPr>
            <p:cNvSpPr/>
            <p:nvPr/>
          </p:nvSpPr>
          <p:spPr>
            <a:xfrm>
              <a:off x="3418184" y="5797200"/>
              <a:ext cx="41888" cy="41888"/>
            </a:xfrm>
            <a:prstGeom prst="roundRect">
              <a:avLst/>
            </a:prstGeom>
            <a:grpFill/>
            <a:ln w="11626" cap="flat">
              <a:noFill/>
              <a:prstDash val="solid"/>
              <a:miter/>
            </a:ln>
          </p:spPr>
          <p:txBody>
            <a:bodyPr rtlCol="0" anchor="ctr"/>
            <a:lstStyle/>
            <a:p>
              <a:endParaRPr lang="de-DE"/>
            </a:p>
          </p:txBody>
        </p:sp>
        <p:sp>
          <p:nvSpPr>
            <p:cNvPr id="644" name="Freihandform: Form 1115">
              <a:extLst>
                <a:ext uri="{FF2B5EF4-FFF2-40B4-BE49-F238E27FC236}">
                  <a16:creationId xmlns:a16="http://schemas.microsoft.com/office/drawing/2014/main" id="{7CE36610-CCEF-1340-83E5-E3FD247D1429}"/>
                </a:ext>
              </a:extLst>
            </p:cNvPr>
            <p:cNvSpPr/>
            <p:nvPr/>
          </p:nvSpPr>
          <p:spPr>
            <a:xfrm>
              <a:off x="3418184" y="5707605"/>
              <a:ext cx="41888" cy="43051"/>
            </a:xfrm>
            <a:prstGeom prst="roundRect">
              <a:avLst/>
            </a:prstGeom>
            <a:grpFill/>
            <a:ln w="11626" cap="flat">
              <a:noFill/>
              <a:prstDash val="solid"/>
              <a:miter/>
            </a:ln>
          </p:spPr>
          <p:txBody>
            <a:bodyPr rtlCol="0" anchor="ctr"/>
            <a:lstStyle/>
            <a:p>
              <a:endParaRPr lang="de-DE"/>
            </a:p>
          </p:txBody>
        </p:sp>
        <p:sp>
          <p:nvSpPr>
            <p:cNvPr id="645" name="Freihandform: Form 1116">
              <a:extLst>
                <a:ext uri="{FF2B5EF4-FFF2-40B4-BE49-F238E27FC236}">
                  <a16:creationId xmlns:a16="http://schemas.microsoft.com/office/drawing/2014/main" id="{AE59C7E5-7F43-384A-A10E-5C3E2955E384}"/>
                </a:ext>
              </a:extLst>
            </p:cNvPr>
            <p:cNvSpPr/>
            <p:nvPr/>
          </p:nvSpPr>
          <p:spPr>
            <a:xfrm>
              <a:off x="3507600" y="5797200"/>
              <a:ext cx="42066" cy="41888"/>
            </a:xfrm>
            <a:prstGeom prst="roundRect">
              <a:avLst/>
            </a:prstGeom>
            <a:grpFill/>
            <a:ln w="11626" cap="flat">
              <a:noFill/>
              <a:prstDash val="solid"/>
              <a:miter/>
            </a:ln>
          </p:spPr>
          <p:txBody>
            <a:bodyPr rtlCol="0" anchor="ctr"/>
            <a:lstStyle/>
            <a:p>
              <a:endParaRPr lang="de-DE"/>
            </a:p>
          </p:txBody>
        </p:sp>
        <p:sp>
          <p:nvSpPr>
            <p:cNvPr id="646" name="Freihandform: Form 1117">
              <a:extLst>
                <a:ext uri="{FF2B5EF4-FFF2-40B4-BE49-F238E27FC236}">
                  <a16:creationId xmlns:a16="http://schemas.microsoft.com/office/drawing/2014/main" id="{0CF02B77-48B1-6D40-8BE7-FEE86B5B9787}"/>
                </a:ext>
              </a:extLst>
            </p:cNvPr>
            <p:cNvSpPr/>
            <p:nvPr/>
          </p:nvSpPr>
          <p:spPr>
            <a:xfrm>
              <a:off x="3507600" y="5707605"/>
              <a:ext cx="42066" cy="43051"/>
            </a:xfrm>
            <a:prstGeom prst="roundRect">
              <a:avLst/>
            </a:prstGeom>
            <a:grpFill/>
            <a:ln w="11626" cap="flat">
              <a:noFill/>
              <a:prstDash val="solid"/>
              <a:miter/>
            </a:ln>
          </p:spPr>
          <p:txBody>
            <a:bodyPr rtlCol="0" anchor="ctr"/>
            <a:lstStyle/>
            <a:p>
              <a:endParaRPr lang="de-DE"/>
            </a:p>
          </p:txBody>
        </p:sp>
        <p:sp>
          <p:nvSpPr>
            <p:cNvPr id="647" name="Freihandform: Form 1118">
              <a:extLst>
                <a:ext uri="{FF2B5EF4-FFF2-40B4-BE49-F238E27FC236}">
                  <a16:creationId xmlns:a16="http://schemas.microsoft.com/office/drawing/2014/main" id="{7F77A532-6166-254E-9F57-C379A81B82C6}"/>
                </a:ext>
              </a:extLst>
            </p:cNvPr>
            <p:cNvSpPr/>
            <p:nvPr/>
          </p:nvSpPr>
          <p:spPr>
            <a:xfrm>
              <a:off x="3953423" y="5619174"/>
              <a:ext cx="41888" cy="41888"/>
            </a:xfrm>
            <a:prstGeom prst="roundRect">
              <a:avLst/>
            </a:prstGeom>
            <a:grpFill/>
            <a:ln w="11626" cap="flat">
              <a:noFill/>
              <a:prstDash val="solid"/>
              <a:miter/>
            </a:ln>
          </p:spPr>
          <p:txBody>
            <a:bodyPr rtlCol="0" anchor="ctr"/>
            <a:lstStyle/>
            <a:p>
              <a:endParaRPr lang="de-DE"/>
            </a:p>
          </p:txBody>
        </p:sp>
        <p:sp>
          <p:nvSpPr>
            <p:cNvPr id="648" name="Freihandform: Form 1119">
              <a:extLst>
                <a:ext uri="{FF2B5EF4-FFF2-40B4-BE49-F238E27FC236}">
                  <a16:creationId xmlns:a16="http://schemas.microsoft.com/office/drawing/2014/main" id="{4A75A132-E2EB-D54B-9EB8-0C191944F95B}"/>
                </a:ext>
              </a:extLst>
            </p:cNvPr>
            <p:cNvSpPr/>
            <p:nvPr/>
          </p:nvSpPr>
          <p:spPr>
            <a:xfrm>
              <a:off x="3953423" y="5529580"/>
              <a:ext cx="41888" cy="41888"/>
            </a:xfrm>
            <a:prstGeom prst="roundRect">
              <a:avLst/>
            </a:prstGeom>
            <a:grpFill/>
            <a:ln w="11626" cap="flat">
              <a:noFill/>
              <a:prstDash val="solid"/>
              <a:miter/>
            </a:ln>
          </p:spPr>
          <p:txBody>
            <a:bodyPr rtlCol="0" anchor="ctr"/>
            <a:lstStyle/>
            <a:p>
              <a:endParaRPr lang="de-DE"/>
            </a:p>
          </p:txBody>
        </p:sp>
        <p:sp>
          <p:nvSpPr>
            <p:cNvPr id="649" name="Freihandform: Form 1120">
              <a:extLst>
                <a:ext uri="{FF2B5EF4-FFF2-40B4-BE49-F238E27FC236}">
                  <a16:creationId xmlns:a16="http://schemas.microsoft.com/office/drawing/2014/main" id="{7845E56D-B585-F147-9737-461E801AAE88}"/>
                </a:ext>
              </a:extLst>
            </p:cNvPr>
            <p:cNvSpPr/>
            <p:nvPr/>
          </p:nvSpPr>
          <p:spPr>
            <a:xfrm>
              <a:off x="4043018" y="5619174"/>
              <a:ext cx="41888" cy="41888"/>
            </a:xfrm>
            <a:prstGeom prst="roundRect">
              <a:avLst/>
            </a:prstGeom>
            <a:grpFill/>
            <a:ln w="11626" cap="flat">
              <a:noFill/>
              <a:prstDash val="solid"/>
              <a:miter/>
            </a:ln>
          </p:spPr>
          <p:txBody>
            <a:bodyPr rtlCol="0" anchor="ctr"/>
            <a:lstStyle/>
            <a:p>
              <a:endParaRPr lang="de-DE"/>
            </a:p>
          </p:txBody>
        </p:sp>
        <p:sp>
          <p:nvSpPr>
            <p:cNvPr id="650" name="Freihandform: Form 1121">
              <a:extLst>
                <a:ext uri="{FF2B5EF4-FFF2-40B4-BE49-F238E27FC236}">
                  <a16:creationId xmlns:a16="http://schemas.microsoft.com/office/drawing/2014/main" id="{A71CD6E9-F8DE-4D4B-8DDC-59D1F4B3C20D}"/>
                </a:ext>
              </a:extLst>
            </p:cNvPr>
            <p:cNvSpPr/>
            <p:nvPr/>
          </p:nvSpPr>
          <p:spPr>
            <a:xfrm>
              <a:off x="4043018" y="5529580"/>
              <a:ext cx="41888" cy="41888"/>
            </a:xfrm>
            <a:prstGeom prst="roundRect">
              <a:avLst/>
            </a:prstGeom>
            <a:grpFill/>
            <a:ln w="11626" cap="flat">
              <a:noFill/>
              <a:prstDash val="solid"/>
              <a:miter/>
            </a:ln>
          </p:spPr>
          <p:txBody>
            <a:bodyPr rtlCol="0" anchor="ctr"/>
            <a:lstStyle/>
            <a:p>
              <a:endParaRPr lang="de-DE"/>
            </a:p>
          </p:txBody>
        </p:sp>
        <p:sp>
          <p:nvSpPr>
            <p:cNvPr id="651" name="Freihandform: Form 1122">
              <a:extLst>
                <a:ext uri="{FF2B5EF4-FFF2-40B4-BE49-F238E27FC236}">
                  <a16:creationId xmlns:a16="http://schemas.microsoft.com/office/drawing/2014/main" id="{2DC0AB65-E325-094C-80D8-8B90F1D1B2CD}"/>
                </a:ext>
              </a:extLst>
            </p:cNvPr>
            <p:cNvSpPr/>
            <p:nvPr/>
          </p:nvSpPr>
          <p:spPr>
            <a:xfrm>
              <a:off x="4131449" y="5619174"/>
              <a:ext cx="41888" cy="41888"/>
            </a:xfrm>
            <a:prstGeom prst="roundRect">
              <a:avLst/>
            </a:prstGeom>
            <a:grpFill/>
            <a:ln w="11626" cap="flat">
              <a:noFill/>
              <a:prstDash val="solid"/>
              <a:miter/>
            </a:ln>
          </p:spPr>
          <p:txBody>
            <a:bodyPr rtlCol="0" anchor="ctr"/>
            <a:lstStyle/>
            <a:p>
              <a:endParaRPr lang="de-DE"/>
            </a:p>
          </p:txBody>
        </p:sp>
        <p:sp>
          <p:nvSpPr>
            <p:cNvPr id="652" name="Freihandform: Form 1123">
              <a:extLst>
                <a:ext uri="{FF2B5EF4-FFF2-40B4-BE49-F238E27FC236}">
                  <a16:creationId xmlns:a16="http://schemas.microsoft.com/office/drawing/2014/main" id="{ECB6EF37-A5B3-5C4F-AE5F-6A5DD2897AEC}"/>
                </a:ext>
              </a:extLst>
            </p:cNvPr>
            <p:cNvSpPr/>
            <p:nvPr/>
          </p:nvSpPr>
          <p:spPr>
            <a:xfrm>
              <a:off x="4131449" y="5529580"/>
              <a:ext cx="41888" cy="41888"/>
            </a:xfrm>
            <a:prstGeom prst="roundRect">
              <a:avLst/>
            </a:prstGeom>
            <a:grpFill/>
            <a:ln w="11626" cap="flat">
              <a:noFill/>
              <a:prstDash val="solid"/>
              <a:miter/>
            </a:ln>
          </p:spPr>
          <p:txBody>
            <a:bodyPr rtlCol="0" anchor="ctr"/>
            <a:lstStyle/>
            <a:p>
              <a:endParaRPr lang="de-DE"/>
            </a:p>
          </p:txBody>
        </p:sp>
        <p:sp>
          <p:nvSpPr>
            <p:cNvPr id="653" name="Freihandform: Form 1124">
              <a:extLst>
                <a:ext uri="{FF2B5EF4-FFF2-40B4-BE49-F238E27FC236}">
                  <a16:creationId xmlns:a16="http://schemas.microsoft.com/office/drawing/2014/main" id="{D907ED72-8813-264B-9413-5B263C2121B6}"/>
                </a:ext>
              </a:extLst>
            </p:cNvPr>
            <p:cNvSpPr/>
            <p:nvPr/>
          </p:nvSpPr>
          <p:spPr>
            <a:xfrm>
              <a:off x="4221043" y="5619174"/>
              <a:ext cx="41888" cy="41888"/>
            </a:xfrm>
            <a:prstGeom prst="roundRect">
              <a:avLst/>
            </a:prstGeom>
            <a:grpFill/>
            <a:ln w="11626" cap="flat">
              <a:noFill/>
              <a:prstDash val="solid"/>
              <a:miter/>
            </a:ln>
          </p:spPr>
          <p:txBody>
            <a:bodyPr rtlCol="0" anchor="ctr"/>
            <a:lstStyle/>
            <a:p>
              <a:endParaRPr lang="de-DE"/>
            </a:p>
          </p:txBody>
        </p:sp>
        <p:sp>
          <p:nvSpPr>
            <p:cNvPr id="654" name="Freihandform: Form 1125">
              <a:extLst>
                <a:ext uri="{FF2B5EF4-FFF2-40B4-BE49-F238E27FC236}">
                  <a16:creationId xmlns:a16="http://schemas.microsoft.com/office/drawing/2014/main" id="{37190291-2D68-3941-A55B-46257D3EDAA1}"/>
                </a:ext>
              </a:extLst>
            </p:cNvPr>
            <p:cNvSpPr/>
            <p:nvPr/>
          </p:nvSpPr>
          <p:spPr>
            <a:xfrm>
              <a:off x="4221043" y="5529580"/>
              <a:ext cx="41888" cy="41888"/>
            </a:xfrm>
            <a:prstGeom prst="roundRect">
              <a:avLst/>
            </a:prstGeom>
            <a:grpFill/>
            <a:ln w="11626" cap="flat">
              <a:noFill/>
              <a:prstDash val="solid"/>
              <a:miter/>
            </a:ln>
          </p:spPr>
          <p:txBody>
            <a:bodyPr rtlCol="0" anchor="ctr"/>
            <a:lstStyle/>
            <a:p>
              <a:endParaRPr lang="de-DE"/>
            </a:p>
          </p:txBody>
        </p:sp>
        <p:sp>
          <p:nvSpPr>
            <p:cNvPr id="655" name="Freihandform: Form 1126">
              <a:extLst>
                <a:ext uri="{FF2B5EF4-FFF2-40B4-BE49-F238E27FC236}">
                  <a16:creationId xmlns:a16="http://schemas.microsoft.com/office/drawing/2014/main" id="{E723A1D3-C52E-7E4C-BE68-3CD8406F5669}"/>
                </a:ext>
              </a:extLst>
            </p:cNvPr>
            <p:cNvSpPr/>
            <p:nvPr/>
          </p:nvSpPr>
          <p:spPr>
            <a:xfrm>
              <a:off x="4131449" y="5975225"/>
              <a:ext cx="41888" cy="43051"/>
            </a:xfrm>
            <a:prstGeom prst="roundRect">
              <a:avLst/>
            </a:prstGeom>
            <a:grpFill/>
            <a:ln w="11626" cap="flat">
              <a:noFill/>
              <a:prstDash val="solid"/>
              <a:miter/>
            </a:ln>
          </p:spPr>
          <p:txBody>
            <a:bodyPr rtlCol="0" anchor="ctr"/>
            <a:lstStyle/>
            <a:p>
              <a:endParaRPr lang="de-DE"/>
            </a:p>
          </p:txBody>
        </p:sp>
        <p:sp>
          <p:nvSpPr>
            <p:cNvPr id="656" name="Freihandform: Form 1127">
              <a:extLst>
                <a:ext uri="{FF2B5EF4-FFF2-40B4-BE49-F238E27FC236}">
                  <a16:creationId xmlns:a16="http://schemas.microsoft.com/office/drawing/2014/main" id="{058C46DF-A3A6-3E4D-8967-55E57C6F9132}"/>
                </a:ext>
              </a:extLst>
            </p:cNvPr>
            <p:cNvSpPr/>
            <p:nvPr/>
          </p:nvSpPr>
          <p:spPr>
            <a:xfrm>
              <a:off x="4131449" y="5886794"/>
              <a:ext cx="41888" cy="41888"/>
            </a:xfrm>
            <a:prstGeom prst="roundRect">
              <a:avLst/>
            </a:prstGeom>
            <a:grpFill/>
            <a:ln w="11626" cap="flat">
              <a:noFill/>
              <a:prstDash val="solid"/>
              <a:miter/>
            </a:ln>
          </p:spPr>
          <p:txBody>
            <a:bodyPr rtlCol="0" anchor="ctr"/>
            <a:lstStyle/>
            <a:p>
              <a:endParaRPr lang="de-DE"/>
            </a:p>
          </p:txBody>
        </p:sp>
        <p:sp>
          <p:nvSpPr>
            <p:cNvPr id="657" name="Freihandform: Form 1128">
              <a:extLst>
                <a:ext uri="{FF2B5EF4-FFF2-40B4-BE49-F238E27FC236}">
                  <a16:creationId xmlns:a16="http://schemas.microsoft.com/office/drawing/2014/main" id="{7DEEEEA0-0F49-B845-9437-2AF3C64D1262}"/>
                </a:ext>
              </a:extLst>
            </p:cNvPr>
            <p:cNvSpPr/>
            <p:nvPr/>
          </p:nvSpPr>
          <p:spPr>
            <a:xfrm>
              <a:off x="4221043" y="5886794"/>
              <a:ext cx="41888" cy="41888"/>
            </a:xfrm>
            <a:prstGeom prst="roundRect">
              <a:avLst/>
            </a:prstGeom>
            <a:grpFill/>
            <a:ln w="11626" cap="flat">
              <a:noFill/>
              <a:prstDash val="solid"/>
              <a:miter/>
            </a:ln>
          </p:spPr>
          <p:txBody>
            <a:bodyPr rtlCol="0" anchor="ctr"/>
            <a:lstStyle/>
            <a:p>
              <a:endParaRPr lang="de-DE"/>
            </a:p>
          </p:txBody>
        </p:sp>
        <p:sp>
          <p:nvSpPr>
            <p:cNvPr id="658" name="Freihandform: Form 1129">
              <a:extLst>
                <a:ext uri="{FF2B5EF4-FFF2-40B4-BE49-F238E27FC236}">
                  <a16:creationId xmlns:a16="http://schemas.microsoft.com/office/drawing/2014/main" id="{6EDAC279-30A1-A645-A567-24C750958CD6}"/>
                </a:ext>
              </a:extLst>
            </p:cNvPr>
            <p:cNvSpPr/>
            <p:nvPr/>
          </p:nvSpPr>
          <p:spPr>
            <a:xfrm>
              <a:off x="3953423" y="5975225"/>
              <a:ext cx="41888" cy="43051"/>
            </a:xfrm>
            <a:prstGeom prst="roundRect">
              <a:avLst/>
            </a:prstGeom>
            <a:grpFill/>
            <a:ln w="11626" cap="flat">
              <a:noFill/>
              <a:prstDash val="solid"/>
              <a:miter/>
            </a:ln>
          </p:spPr>
          <p:txBody>
            <a:bodyPr rtlCol="0" anchor="ctr"/>
            <a:lstStyle/>
            <a:p>
              <a:endParaRPr lang="de-DE"/>
            </a:p>
          </p:txBody>
        </p:sp>
        <p:sp>
          <p:nvSpPr>
            <p:cNvPr id="659" name="Freihandform: Form 1130">
              <a:extLst>
                <a:ext uri="{FF2B5EF4-FFF2-40B4-BE49-F238E27FC236}">
                  <a16:creationId xmlns:a16="http://schemas.microsoft.com/office/drawing/2014/main" id="{680A788B-82EA-474A-B16B-DDA6B00666E4}"/>
                </a:ext>
              </a:extLst>
            </p:cNvPr>
            <p:cNvSpPr/>
            <p:nvPr/>
          </p:nvSpPr>
          <p:spPr>
            <a:xfrm>
              <a:off x="3953423" y="5886794"/>
              <a:ext cx="41888" cy="41888"/>
            </a:xfrm>
            <a:prstGeom prst="roundRect">
              <a:avLst/>
            </a:prstGeom>
            <a:grpFill/>
            <a:ln w="11626" cap="flat">
              <a:noFill/>
              <a:prstDash val="solid"/>
              <a:miter/>
            </a:ln>
          </p:spPr>
          <p:txBody>
            <a:bodyPr rtlCol="0" anchor="ctr"/>
            <a:lstStyle/>
            <a:p>
              <a:endParaRPr lang="de-DE"/>
            </a:p>
          </p:txBody>
        </p:sp>
        <p:sp>
          <p:nvSpPr>
            <p:cNvPr id="660" name="Freihandform: Form 1131">
              <a:extLst>
                <a:ext uri="{FF2B5EF4-FFF2-40B4-BE49-F238E27FC236}">
                  <a16:creationId xmlns:a16="http://schemas.microsoft.com/office/drawing/2014/main" id="{73A882A6-2362-D142-AD98-9DD0A766363A}"/>
                </a:ext>
              </a:extLst>
            </p:cNvPr>
            <p:cNvSpPr/>
            <p:nvPr/>
          </p:nvSpPr>
          <p:spPr>
            <a:xfrm>
              <a:off x="4043018" y="5975225"/>
              <a:ext cx="41888" cy="43051"/>
            </a:xfrm>
            <a:prstGeom prst="roundRect">
              <a:avLst/>
            </a:prstGeom>
            <a:grpFill/>
            <a:ln w="11626" cap="flat">
              <a:noFill/>
              <a:prstDash val="solid"/>
              <a:miter/>
            </a:ln>
          </p:spPr>
          <p:txBody>
            <a:bodyPr rtlCol="0" anchor="ctr"/>
            <a:lstStyle/>
            <a:p>
              <a:endParaRPr lang="de-DE"/>
            </a:p>
          </p:txBody>
        </p:sp>
        <p:sp>
          <p:nvSpPr>
            <p:cNvPr id="661" name="Freihandform: Form 1132">
              <a:extLst>
                <a:ext uri="{FF2B5EF4-FFF2-40B4-BE49-F238E27FC236}">
                  <a16:creationId xmlns:a16="http://schemas.microsoft.com/office/drawing/2014/main" id="{7266E42D-4461-3C4B-8F8C-658A6EB28400}"/>
                </a:ext>
              </a:extLst>
            </p:cNvPr>
            <p:cNvSpPr/>
            <p:nvPr/>
          </p:nvSpPr>
          <p:spPr>
            <a:xfrm>
              <a:off x="4043018" y="5886794"/>
              <a:ext cx="41888" cy="41888"/>
            </a:xfrm>
            <a:prstGeom prst="roundRect">
              <a:avLst/>
            </a:prstGeom>
            <a:grpFill/>
            <a:ln w="11626" cap="flat">
              <a:noFill/>
              <a:prstDash val="solid"/>
              <a:miter/>
            </a:ln>
          </p:spPr>
          <p:txBody>
            <a:bodyPr rtlCol="0" anchor="ctr"/>
            <a:lstStyle/>
            <a:p>
              <a:endParaRPr lang="de-DE"/>
            </a:p>
          </p:txBody>
        </p:sp>
        <p:sp>
          <p:nvSpPr>
            <p:cNvPr id="662" name="Freihandform: Form 1133">
              <a:extLst>
                <a:ext uri="{FF2B5EF4-FFF2-40B4-BE49-F238E27FC236}">
                  <a16:creationId xmlns:a16="http://schemas.microsoft.com/office/drawing/2014/main" id="{B0E85132-42EA-314B-964E-C7DBE3D91DB0}"/>
                </a:ext>
              </a:extLst>
            </p:cNvPr>
            <p:cNvSpPr/>
            <p:nvPr/>
          </p:nvSpPr>
          <p:spPr>
            <a:xfrm>
              <a:off x="4310638" y="5439985"/>
              <a:ext cx="41888" cy="43051"/>
            </a:xfrm>
            <a:prstGeom prst="roundRect">
              <a:avLst/>
            </a:prstGeom>
            <a:grpFill/>
            <a:ln w="11626" cap="flat">
              <a:noFill/>
              <a:prstDash val="solid"/>
              <a:miter/>
            </a:ln>
          </p:spPr>
          <p:txBody>
            <a:bodyPr rtlCol="0" anchor="ctr"/>
            <a:lstStyle/>
            <a:p>
              <a:endParaRPr lang="de-DE"/>
            </a:p>
          </p:txBody>
        </p:sp>
        <p:sp>
          <p:nvSpPr>
            <p:cNvPr id="663" name="Freihandform: Form 1134">
              <a:extLst>
                <a:ext uri="{FF2B5EF4-FFF2-40B4-BE49-F238E27FC236}">
                  <a16:creationId xmlns:a16="http://schemas.microsoft.com/office/drawing/2014/main" id="{38DBF2D3-F713-D44A-B43D-77A495582D00}"/>
                </a:ext>
              </a:extLst>
            </p:cNvPr>
            <p:cNvSpPr/>
            <p:nvPr/>
          </p:nvSpPr>
          <p:spPr>
            <a:xfrm>
              <a:off x="4310638" y="5351555"/>
              <a:ext cx="41888" cy="41888"/>
            </a:xfrm>
            <a:prstGeom prst="roundRect">
              <a:avLst/>
            </a:prstGeom>
            <a:grpFill/>
            <a:ln w="11626" cap="flat">
              <a:noFill/>
              <a:prstDash val="solid"/>
              <a:miter/>
            </a:ln>
          </p:spPr>
          <p:txBody>
            <a:bodyPr rtlCol="0" anchor="ctr"/>
            <a:lstStyle/>
            <a:p>
              <a:endParaRPr lang="de-DE"/>
            </a:p>
          </p:txBody>
        </p:sp>
        <p:sp>
          <p:nvSpPr>
            <p:cNvPr id="664" name="Freihandform: Form 1135">
              <a:extLst>
                <a:ext uri="{FF2B5EF4-FFF2-40B4-BE49-F238E27FC236}">
                  <a16:creationId xmlns:a16="http://schemas.microsoft.com/office/drawing/2014/main" id="{2595D168-2A9A-F341-B230-E15332508CE5}"/>
                </a:ext>
              </a:extLst>
            </p:cNvPr>
            <p:cNvSpPr/>
            <p:nvPr/>
          </p:nvSpPr>
          <p:spPr>
            <a:xfrm>
              <a:off x="4399069" y="5439985"/>
              <a:ext cx="41888" cy="43051"/>
            </a:xfrm>
            <a:prstGeom prst="roundRect">
              <a:avLst/>
            </a:prstGeom>
            <a:grpFill/>
            <a:ln w="11626" cap="flat">
              <a:noFill/>
              <a:prstDash val="solid"/>
              <a:miter/>
            </a:ln>
          </p:spPr>
          <p:txBody>
            <a:bodyPr rtlCol="0" anchor="ctr"/>
            <a:lstStyle/>
            <a:p>
              <a:endParaRPr lang="de-DE"/>
            </a:p>
          </p:txBody>
        </p:sp>
        <p:sp>
          <p:nvSpPr>
            <p:cNvPr id="665" name="Freihandform: Form 1136">
              <a:extLst>
                <a:ext uri="{FF2B5EF4-FFF2-40B4-BE49-F238E27FC236}">
                  <a16:creationId xmlns:a16="http://schemas.microsoft.com/office/drawing/2014/main" id="{0BC4B5BD-60CB-9F47-88CE-978D0A71A612}"/>
                </a:ext>
              </a:extLst>
            </p:cNvPr>
            <p:cNvSpPr/>
            <p:nvPr/>
          </p:nvSpPr>
          <p:spPr>
            <a:xfrm>
              <a:off x="4399069" y="5351555"/>
              <a:ext cx="41888" cy="41888"/>
            </a:xfrm>
            <a:prstGeom prst="roundRect">
              <a:avLst/>
            </a:prstGeom>
            <a:grpFill/>
            <a:ln w="11626" cap="flat">
              <a:noFill/>
              <a:prstDash val="solid"/>
              <a:miter/>
            </a:ln>
          </p:spPr>
          <p:txBody>
            <a:bodyPr rtlCol="0" anchor="ctr"/>
            <a:lstStyle/>
            <a:p>
              <a:endParaRPr lang="de-DE"/>
            </a:p>
          </p:txBody>
        </p:sp>
        <p:sp>
          <p:nvSpPr>
            <p:cNvPr id="666" name="Freihandform: Form 1137">
              <a:extLst>
                <a:ext uri="{FF2B5EF4-FFF2-40B4-BE49-F238E27FC236}">
                  <a16:creationId xmlns:a16="http://schemas.microsoft.com/office/drawing/2014/main" id="{279BCB84-D35D-0644-8B4E-67B5A62AE80A}"/>
                </a:ext>
              </a:extLst>
            </p:cNvPr>
            <p:cNvSpPr/>
            <p:nvPr/>
          </p:nvSpPr>
          <p:spPr>
            <a:xfrm>
              <a:off x="4131449" y="5439985"/>
              <a:ext cx="41888" cy="43051"/>
            </a:xfrm>
            <a:prstGeom prst="roundRect">
              <a:avLst/>
            </a:prstGeom>
            <a:grpFill/>
            <a:ln w="11626" cap="flat">
              <a:noFill/>
              <a:prstDash val="solid"/>
              <a:miter/>
            </a:ln>
          </p:spPr>
          <p:txBody>
            <a:bodyPr rtlCol="0" anchor="ctr"/>
            <a:lstStyle/>
            <a:p>
              <a:endParaRPr lang="de-DE"/>
            </a:p>
          </p:txBody>
        </p:sp>
        <p:sp>
          <p:nvSpPr>
            <p:cNvPr id="667" name="Freihandform: Form 1138">
              <a:extLst>
                <a:ext uri="{FF2B5EF4-FFF2-40B4-BE49-F238E27FC236}">
                  <a16:creationId xmlns:a16="http://schemas.microsoft.com/office/drawing/2014/main" id="{CE3A768C-2C5C-A444-8FC9-711A4A274260}"/>
                </a:ext>
              </a:extLst>
            </p:cNvPr>
            <p:cNvSpPr/>
            <p:nvPr/>
          </p:nvSpPr>
          <p:spPr>
            <a:xfrm>
              <a:off x="4131449" y="5351555"/>
              <a:ext cx="41888" cy="41888"/>
            </a:xfrm>
            <a:prstGeom prst="roundRect">
              <a:avLst/>
            </a:prstGeom>
            <a:grpFill/>
            <a:ln w="11626" cap="flat">
              <a:noFill/>
              <a:prstDash val="solid"/>
              <a:miter/>
            </a:ln>
          </p:spPr>
          <p:txBody>
            <a:bodyPr rtlCol="0" anchor="ctr"/>
            <a:lstStyle/>
            <a:p>
              <a:endParaRPr lang="de-DE"/>
            </a:p>
          </p:txBody>
        </p:sp>
        <p:sp>
          <p:nvSpPr>
            <p:cNvPr id="668" name="Freihandform: Form 1139">
              <a:extLst>
                <a:ext uri="{FF2B5EF4-FFF2-40B4-BE49-F238E27FC236}">
                  <a16:creationId xmlns:a16="http://schemas.microsoft.com/office/drawing/2014/main" id="{B25E2FC4-A1BC-B74D-A0DD-886FC3E8F4D3}"/>
                </a:ext>
              </a:extLst>
            </p:cNvPr>
            <p:cNvSpPr/>
            <p:nvPr/>
          </p:nvSpPr>
          <p:spPr>
            <a:xfrm>
              <a:off x="4221043" y="5439985"/>
              <a:ext cx="41888" cy="43051"/>
            </a:xfrm>
            <a:prstGeom prst="roundRect">
              <a:avLst/>
            </a:prstGeom>
            <a:grpFill/>
            <a:ln w="11626" cap="flat">
              <a:noFill/>
              <a:prstDash val="solid"/>
              <a:miter/>
            </a:ln>
          </p:spPr>
          <p:txBody>
            <a:bodyPr rtlCol="0" anchor="ctr"/>
            <a:lstStyle/>
            <a:p>
              <a:endParaRPr lang="de-DE"/>
            </a:p>
          </p:txBody>
        </p:sp>
        <p:sp>
          <p:nvSpPr>
            <p:cNvPr id="669" name="Freihandform: Form 1140">
              <a:extLst>
                <a:ext uri="{FF2B5EF4-FFF2-40B4-BE49-F238E27FC236}">
                  <a16:creationId xmlns:a16="http://schemas.microsoft.com/office/drawing/2014/main" id="{36F34429-D3C1-8C45-9C9B-5C21F9447D3B}"/>
                </a:ext>
              </a:extLst>
            </p:cNvPr>
            <p:cNvSpPr/>
            <p:nvPr/>
          </p:nvSpPr>
          <p:spPr>
            <a:xfrm>
              <a:off x="4221043" y="5351555"/>
              <a:ext cx="41888" cy="41888"/>
            </a:xfrm>
            <a:prstGeom prst="roundRect">
              <a:avLst/>
            </a:prstGeom>
            <a:grpFill/>
            <a:ln w="11626" cap="flat">
              <a:noFill/>
              <a:prstDash val="solid"/>
              <a:miter/>
            </a:ln>
          </p:spPr>
          <p:txBody>
            <a:bodyPr rtlCol="0" anchor="ctr"/>
            <a:lstStyle/>
            <a:p>
              <a:endParaRPr lang="de-DE"/>
            </a:p>
          </p:txBody>
        </p:sp>
        <p:sp>
          <p:nvSpPr>
            <p:cNvPr id="670" name="Freihandform: Form 1143">
              <a:extLst>
                <a:ext uri="{FF2B5EF4-FFF2-40B4-BE49-F238E27FC236}">
                  <a16:creationId xmlns:a16="http://schemas.microsoft.com/office/drawing/2014/main" id="{6ABBA1B7-B17A-A248-8F43-341EDE49137D}"/>
                </a:ext>
              </a:extLst>
            </p:cNvPr>
            <p:cNvSpPr/>
            <p:nvPr/>
          </p:nvSpPr>
          <p:spPr>
            <a:xfrm>
              <a:off x="4131449" y="5261960"/>
              <a:ext cx="41888" cy="41888"/>
            </a:xfrm>
            <a:prstGeom prst="roundRect">
              <a:avLst/>
            </a:prstGeom>
            <a:grpFill/>
            <a:ln w="11626" cap="flat">
              <a:noFill/>
              <a:prstDash val="solid"/>
              <a:miter/>
            </a:ln>
          </p:spPr>
          <p:txBody>
            <a:bodyPr rtlCol="0" anchor="ctr"/>
            <a:lstStyle/>
            <a:p>
              <a:endParaRPr lang="de-DE"/>
            </a:p>
          </p:txBody>
        </p:sp>
        <p:sp>
          <p:nvSpPr>
            <p:cNvPr id="671" name="Freihandform: Form 1146">
              <a:extLst>
                <a:ext uri="{FF2B5EF4-FFF2-40B4-BE49-F238E27FC236}">
                  <a16:creationId xmlns:a16="http://schemas.microsoft.com/office/drawing/2014/main" id="{9E895CEB-4CE7-C446-A699-95CE206AFED9}"/>
                </a:ext>
              </a:extLst>
            </p:cNvPr>
            <p:cNvSpPr/>
            <p:nvPr/>
          </p:nvSpPr>
          <p:spPr>
            <a:xfrm>
              <a:off x="4131449" y="4994340"/>
              <a:ext cx="41888" cy="41888"/>
            </a:xfrm>
            <a:prstGeom prst="roundRect">
              <a:avLst/>
            </a:prstGeom>
            <a:grpFill/>
            <a:ln w="11626" cap="flat">
              <a:noFill/>
              <a:prstDash val="solid"/>
              <a:miter/>
            </a:ln>
          </p:spPr>
          <p:txBody>
            <a:bodyPr rtlCol="0" anchor="ctr"/>
            <a:lstStyle/>
            <a:p>
              <a:endParaRPr lang="de-DE"/>
            </a:p>
          </p:txBody>
        </p:sp>
        <p:sp>
          <p:nvSpPr>
            <p:cNvPr id="672" name="Freihandform: Form 1149">
              <a:extLst>
                <a:ext uri="{FF2B5EF4-FFF2-40B4-BE49-F238E27FC236}">
                  <a16:creationId xmlns:a16="http://schemas.microsoft.com/office/drawing/2014/main" id="{8AFED7F8-4788-D948-AB4C-870A00813F80}"/>
                </a:ext>
              </a:extLst>
            </p:cNvPr>
            <p:cNvSpPr/>
            <p:nvPr/>
          </p:nvSpPr>
          <p:spPr>
            <a:xfrm>
              <a:off x="4131449" y="4904746"/>
              <a:ext cx="41888" cy="41888"/>
            </a:xfrm>
            <a:prstGeom prst="roundRect">
              <a:avLst/>
            </a:prstGeom>
            <a:grpFill/>
            <a:ln w="11626" cap="flat">
              <a:noFill/>
              <a:prstDash val="solid"/>
              <a:miter/>
            </a:ln>
          </p:spPr>
          <p:txBody>
            <a:bodyPr rtlCol="0" anchor="ctr"/>
            <a:lstStyle/>
            <a:p>
              <a:endParaRPr lang="de-DE"/>
            </a:p>
          </p:txBody>
        </p:sp>
        <p:sp>
          <p:nvSpPr>
            <p:cNvPr id="673" name="Freihandform: Form 1150">
              <a:extLst>
                <a:ext uri="{FF2B5EF4-FFF2-40B4-BE49-F238E27FC236}">
                  <a16:creationId xmlns:a16="http://schemas.microsoft.com/office/drawing/2014/main" id="{3CE9B772-4ED9-854E-A47D-498C62E580D7}"/>
                </a:ext>
              </a:extLst>
            </p:cNvPr>
            <p:cNvSpPr/>
            <p:nvPr/>
          </p:nvSpPr>
          <p:spPr>
            <a:xfrm>
              <a:off x="4221043" y="5261960"/>
              <a:ext cx="41888" cy="41888"/>
            </a:xfrm>
            <a:prstGeom prst="roundRect">
              <a:avLst/>
            </a:prstGeom>
            <a:grpFill/>
            <a:ln w="11626" cap="flat">
              <a:noFill/>
              <a:prstDash val="solid"/>
              <a:miter/>
            </a:ln>
          </p:spPr>
          <p:txBody>
            <a:bodyPr rtlCol="0" anchor="ctr"/>
            <a:lstStyle/>
            <a:p>
              <a:endParaRPr lang="de-DE"/>
            </a:p>
          </p:txBody>
        </p:sp>
        <p:sp>
          <p:nvSpPr>
            <p:cNvPr id="674" name="Freihandform: Form 1151">
              <a:extLst>
                <a:ext uri="{FF2B5EF4-FFF2-40B4-BE49-F238E27FC236}">
                  <a16:creationId xmlns:a16="http://schemas.microsoft.com/office/drawing/2014/main" id="{B7A13FEF-48C1-214D-AEA0-DD7CDF885060}"/>
                </a:ext>
              </a:extLst>
            </p:cNvPr>
            <p:cNvSpPr/>
            <p:nvPr/>
          </p:nvSpPr>
          <p:spPr>
            <a:xfrm>
              <a:off x="3953423" y="5439985"/>
              <a:ext cx="41888" cy="43051"/>
            </a:xfrm>
            <a:prstGeom prst="roundRect">
              <a:avLst/>
            </a:prstGeom>
            <a:grpFill/>
            <a:ln w="11626" cap="flat">
              <a:noFill/>
              <a:prstDash val="solid"/>
              <a:miter/>
            </a:ln>
          </p:spPr>
          <p:txBody>
            <a:bodyPr rtlCol="0" anchor="ctr"/>
            <a:lstStyle/>
            <a:p>
              <a:endParaRPr lang="de-DE"/>
            </a:p>
          </p:txBody>
        </p:sp>
        <p:sp>
          <p:nvSpPr>
            <p:cNvPr id="675" name="Freihandform: Form 1152">
              <a:extLst>
                <a:ext uri="{FF2B5EF4-FFF2-40B4-BE49-F238E27FC236}">
                  <a16:creationId xmlns:a16="http://schemas.microsoft.com/office/drawing/2014/main" id="{60A1519A-3DC1-054F-9FC1-9F51B7B96F17}"/>
                </a:ext>
              </a:extLst>
            </p:cNvPr>
            <p:cNvSpPr/>
            <p:nvPr/>
          </p:nvSpPr>
          <p:spPr>
            <a:xfrm>
              <a:off x="3953423" y="5351555"/>
              <a:ext cx="41888" cy="41888"/>
            </a:xfrm>
            <a:prstGeom prst="roundRect">
              <a:avLst/>
            </a:prstGeom>
            <a:grpFill/>
            <a:ln w="11626" cap="flat">
              <a:noFill/>
              <a:prstDash val="solid"/>
              <a:miter/>
            </a:ln>
          </p:spPr>
          <p:txBody>
            <a:bodyPr rtlCol="0" anchor="ctr"/>
            <a:lstStyle/>
            <a:p>
              <a:endParaRPr lang="de-DE"/>
            </a:p>
          </p:txBody>
        </p:sp>
        <p:sp>
          <p:nvSpPr>
            <p:cNvPr id="676" name="Freihandform: Form 1153">
              <a:extLst>
                <a:ext uri="{FF2B5EF4-FFF2-40B4-BE49-F238E27FC236}">
                  <a16:creationId xmlns:a16="http://schemas.microsoft.com/office/drawing/2014/main" id="{7411837E-9527-614D-8692-653A4249FCB5}"/>
                </a:ext>
              </a:extLst>
            </p:cNvPr>
            <p:cNvSpPr/>
            <p:nvPr/>
          </p:nvSpPr>
          <p:spPr>
            <a:xfrm>
              <a:off x="4043018" y="5439985"/>
              <a:ext cx="41888" cy="43051"/>
            </a:xfrm>
            <a:prstGeom prst="roundRect">
              <a:avLst/>
            </a:prstGeom>
            <a:grpFill/>
            <a:ln w="11626" cap="flat">
              <a:noFill/>
              <a:prstDash val="solid"/>
              <a:miter/>
            </a:ln>
          </p:spPr>
          <p:txBody>
            <a:bodyPr rtlCol="0" anchor="ctr"/>
            <a:lstStyle/>
            <a:p>
              <a:endParaRPr lang="de-DE"/>
            </a:p>
          </p:txBody>
        </p:sp>
        <p:sp>
          <p:nvSpPr>
            <p:cNvPr id="677" name="Freihandform: Form 1154">
              <a:extLst>
                <a:ext uri="{FF2B5EF4-FFF2-40B4-BE49-F238E27FC236}">
                  <a16:creationId xmlns:a16="http://schemas.microsoft.com/office/drawing/2014/main" id="{665CE47D-0E76-5D4D-81D1-DA932402F6B0}"/>
                </a:ext>
              </a:extLst>
            </p:cNvPr>
            <p:cNvSpPr/>
            <p:nvPr/>
          </p:nvSpPr>
          <p:spPr>
            <a:xfrm>
              <a:off x="4043018" y="5351555"/>
              <a:ext cx="41888" cy="41888"/>
            </a:xfrm>
            <a:prstGeom prst="roundRect">
              <a:avLst/>
            </a:prstGeom>
            <a:grpFill/>
            <a:ln w="11626" cap="flat">
              <a:noFill/>
              <a:prstDash val="solid"/>
              <a:miter/>
            </a:ln>
          </p:spPr>
          <p:txBody>
            <a:bodyPr rtlCol="0" anchor="ctr"/>
            <a:lstStyle/>
            <a:p>
              <a:endParaRPr lang="de-DE"/>
            </a:p>
          </p:txBody>
        </p:sp>
        <p:sp>
          <p:nvSpPr>
            <p:cNvPr id="678" name="Freihandform: Form 1155">
              <a:extLst>
                <a:ext uri="{FF2B5EF4-FFF2-40B4-BE49-F238E27FC236}">
                  <a16:creationId xmlns:a16="http://schemas.microsoft.com/office/drawing/2014/main" id="{1C195686-F322-114E-842D-7EF77AE5AE09}"/>
                </a:ext>
              </a:extLst>
            </p:cNvPr>
            <p:cNvSpPr/>
            <p:nvPr/>
          </p:nvSpPr>
          <p:spPr>
            <a:xfrm>
              <a:off x="3775248" y="5439985"/>
              <a:ext cx="42037" cy="43051"/>
            </a:xfrm>
            <a:prstGeom prst="roundRect">
              <a:avLst/>
            </a:prstGeom>
            <a:grpFill/>
            <a:ln w="11626" cap="flat">
              <a:noFill/>
              <a:prstDash val="solid"/>
              <a:miter/>
            </a:ln>
          </p:spPr>
          <p:txBody>
            <a:bodyPr rtlCol="0" anchor="ctr"/>
            <a:lstStyle/>
            <a:p>
              <a:endParaRPr lang="de-DE"/>
            </a:p>
          </p:txBody>
        </p:sp>
        <p:sp>
          <p:nvSpPr>
            <p:cNvPr id="679" name="Freihandform: Form 1156">
              <a:extLst>
                <a:ext uri="{FF2B5EF4-FFF2-40B4-BE49-F238E27FC236}">
                  <a16:creationId xmlns:a16="http://schemas.microsoft.com/office/drawing/2014/main" id="{CEE72A2F-64A0-4C41-BDCB-68E1483B9C04}"/>
                </a:ext>
              </a:extLst>
            </p:cNvPr>
            <p:cNvSpPr/>
            <p:nvPr/>
          </p:nvSpPr>
          <p:spPr>
            <a:xfrm>
              <a:off x="3775248" y="5351555"/>
              <a:ext cx="42037" cy="41888"/>
            </a:xfrm>
            <a:prstGeom prst="roundRect">
              <a:avLst/>
            </a:prstGeom>
            <a:grpFill/>
            <a:ln w="11626" cap="flat">
              <a:noFill/>
              <a:prstDash val="solid"/>
              <a:miter/>
            </a:ln>
          </p:spPr>
          <p:txBody>
            <a:bodyPr rtlCol="0" anchor="ctr"/>
            <a:lstStyle/>
            <a:p>
              <a:endParaRPr lang="de-DE"/>
            </a:p>
          </p:txBody>
        </p:sp>
        <p:sp>
          <p:nvSpPr>
            <p:cNvPr id="680" name="Freihandform: Form 1157">
              <a:extLst>
                <a:ext uri="{FF2B5EF4-FFF2-40B4-BE49-F238E27FC236}">
                  <a16:creationId xmlns:a16="http://schemas.microsoft.com/office/drawing/2014/main" id="{FE4E9C24-C3F8-0641-99BD-6F166B5ACCB6}"/>
                </a:ext>
              </a:extLst>
            </p:cNvPr>
            <p:cNvSpPr/>
            <p:nvPr/>
          </p:nvSpPr>
          <p:spPr>
            <a:xfrm>
              <a:off x="3863829" y="5439985"/>
              <a:ext cx="41888" cy="43051"/>
            </a:xfrm>
            <a:prstGeom prst="roundRect">
              <a:avLst/>
            </a:prstGeom>
            <a:grpFill/>
            <a:ln w="11626" cap="flat">
              <a:noFill/>
              <a:prstDash val="solid"/>
              <a:miter/>
            </a:ln>
          </p:spPr>
          <p:txBody>
            <a:bodyPr rtlCol="0" anchor="ctr"/>
            <a:lstStyle/>
            <a:p>
              <a:endParaRPr lang="de-DE"/>
            </a:p>
          </p:txBody>
        </p:sp>
        <p:sp>
          <p:nvSpPr>
            <p:cNvPr id="681" name="Freihandform: Form 1158">
              <a:extLst>
                <a:ext uri="{FF2B5EF4-FFF2-40B4-BE49-F238E27FC236}">
                  <a16:creationId xmlns:a16="http://schemas.microsoft.com/office/drawing/2014/main" id="{D1E6F22C-29B4-9549-B661-F6DDC8CCB280}"/>
                </a:ext>
              </a:extLst>
            </p:cNvPr>
            <p:cNvSpPr/>
            <p:nvPr/>
          </p:nvSpPr>
          <p:spPr>
            <a:xfrm>
              <a:off x="3863829" y="5351555"/>
              <a:ext cx="41888" cy="41888"/>
            </a:xfrm>
            <a:prstGeom prst="roundRect">
              <a:avLst/>
            </a:prstGeom>
            <a:grpFill/>
            <a:ln w="11626" cap="flat">
              <a:noFill/>
              <a:prstDash val="solid"/>
              <a:miter/>
            </a:ln>
          </p:spPr>
          <p:txBody>
            <a:bodyPr rtlCol="0" anchor="ctr"/>
            <a:lstStyle/>
            <a:p>
              <a:endParaRPr lang="de-DE"/>
            </a:p>
          </p:txBody>
        </p:sp>
        <p:sp>
          <p:nvSpPr>
            <p:cNvPr id="682" name="Freihandform: Form 1159">
              <a:extLst>
                <a:ext uri="{FF2B5EF4-FFF2-40B4-BE49-F238E27FC236}">
                  <a16:creationId xmlns:a16="http://schemas.microsoft.com/office/drawing/2014/main" id="{7149D9E5-70BE-C24E-8E9D-15B5A410A052}"/>
                </a:ext>
              </a:extLst>
            </p:cNvPr>
            <p:cNvSpPr/>
            <p:nvPr/>
          </p:nvSpPr>
          <p:spPr>
            <a:xfrm>
              <a:off x="3775248" y="5261960"/>
              <a:ext cx="42037" cy="41888"/>
            </a:xfrm>
            <a:prstGeom prst="roundRect">
              <a:avLst/>
            </a:prstGeom>
            <a:grpFill/>
            <a:ln w="11626" cap="flat">
              <a:noFill/>
              <a:prstDash val="solid"/>
              <a:miter/>
            </a:ln>
          </p:spPr>
          <p:txBody>
            <a:bodyPr rtlCol="0" anchor="ctr"/>
            <a:lstStyle/>
            <a:p>
              <a:endParaRPr lang="de-DE"/>
            </a:p>
          </p:txBody>
        </p:sp>
        <p:sp>
          <p:nvSpPr>
            <p:cNvPr id="683" name="Freihandform: Form 1160">
              <a:extLst>
                <a:ext uri="{FF2B5EF4-FFF2-40B4-BE49-F238E27FC236}">
                  <a16:creationId xmlns:a16="http://schemas.microsoft.com/office/drawing/2014/main" id="{FBEC7EEA-F78E-B540-85BC-02D765230024}"/>
                </a:ext>
              </a:extLst>
            </p:cNvPr>
            <p:cNvSpPr/>
            <p:nvPr/>
          </p:nvSpPr>
          <p:spPr>
            <a:xfrm>
              <a:off x="3863829" y="5261960"/>
              <a:ext cx="41888" cy="41888"/>
            </a:xfrm>
            <a:prstGeom prst="roundRect">
              <a:avLst/>
            </a:prstGeom>
            <a:grpFill/>
            <a:ln w="11626" cap="flat">
              <a:noFill/>
              <a:prstDash val="solid"/>
              <a:miter/>
            </a:ln>
          </p:spPr>
          <p:txBody>
            <a:bodyPr rtlCol="0" anchor="ctr"/>
            <a:lstStyle/>
            <a:p>
              <a:endParaRPr lang="de-DE"/>
            </a:p>
          </p:txBody>
        </p:sp>
        <p:sp>
          <p:nvSpPr>
            <p:cNvPr id="684" name="Freihandform: Form 1161">
              <a:extLst>
                <a:ext uri="{FF2B5EF4-FFF2-40B4-BE49-F238E27FC236}">
                  <a16:creationId xmlns:a16="http://schemas.microsoft.com/office/drawing/2014/main" id="{82C57E58-4429-5A41-A271-5B3D3904E003}"/>
                </a:ext>
              </a:extLst>
            </p:cNvPr>
            <p:cNvSpPr/>
            <p:nvPr/>
          </p:nvSpPr>
          <p:spPr>
            <a:xfrm>
              <a:off x="3953423" y="5261960"/>
              <a:ext cx="41888" cy="41888"/>
            </a:xfrm>
            <a:prstGeom prst="roundRect">
              <a:avLst/>
            </a:prstGeom>
            <a:grpFill/>
            <a:ln w="11626" cap="flat">
              <a:noFill/>
              <a:prstDash val="solid"/>
              <a:miter/>
            </a:ln>
          </p:spPr>
          <p:txBody>
            <a:bodyPr rtlCol="0" anchor="ctr"/>
            <a:lstStyle/>
            <a:p>
              <a:endParaRPr lang="de-DE"/>
            </a:p>
          </p:txBody>
        </p:sp>
        <p:sp>
          <p:nvSpPr>
            <p:cNvPr id="686" name="Freihandform: Form 1162">
              <a:extLst>
                <a:ext uri="{FF2B5EF4-FFF2-40B4-BE49-F238E27FC236}">
                  <a16:creationId xmlns:a16="http://schemas.microsoft.com/office/drawing/2014/main" id="{7AA7F6DA-1E7B-8549-BFEC-C1FAB425B377}"/>
                </a:ext>
              </a:extLst>
            </p:cNvPr>
            <p:cNvSpPr/>
            <p:nvPr/>
          </p:nvSpPr>
          <p:spPr>
            <a:xfrm>
              <a:off x="3953423" y="5172366"/>
              <a:ext cx="41888" cy="41888"/>
            </a:xfrm>
            <a:prstGeom prst="roundRect">
              <a:avLst/>
            </a:prstGeom>
            <a:grpFill/>
            <a:ln w="11626" cap="flat">
              <a:noFill/>
              <a:prstDash val="solid"/>
              <a:miter/>
            </a:ln>
          </p:spPr>
          <p:txBody>
            <a:bodyPr rtlCol="0" anchor="ctr"/>
            <a:lstStyle/>
            <a:p>
              <a:endParaRPr lang="de-DE"/>
            </a:p>
          </p:txBody>
        </p:sp>
        <p:sp>
          <p:nvSpPr>
            <p:cNvPr id="687" name="Freihandform: Form 1163">
              <a:extLst>
                <a:ext uri="{FF2B5EF4-FFF2-40B4-BE49-F238E27FC236}">
                  <a16:creationId xmlns:a16="http://schemas.microsoft.com/office/drawing/2014/main" id="{F02EC2EB-DD9F-FE43-BA6A-92CA97B23773}"/>
                </a:ext>
              </a:extLst>
            </p:cNvPr>
            <p:cNvSpPr/>
            <p:nvPr/>
          </p:nvSpPr>
          <p:spPr>
            <a:xfrm>
              <a:off x="4043018" y="5261960"/>
              <a:ext cx="41888" cy="41888"/>
            </a:xfrm>
            <a:prstGeom prst="roundRect">
              <a:avLst/>
            </a:prstGeom>
            <a:grpFill/>
            <a:ln w="11626" cap="flat">
              <a:noFill/>
              <a:prstDash val="solid"/>
              <a:miter/>
            </a:ln>
          </p:spPr>
          <p:txBody>
            <a:bodyPr rtlCol="0" anchor="ctr"/>
            <a:lstStyle/>
            <a:p>
              <a:endParaRPr lang="de-DE"/>
            </a:p>
          </p:txBody>
        </p:sp>
        <p:sp>
          <p:nvSpPr>
            <p:cNvPr id="688" name="Freihandform: Form 1164">
              <a:extLst>
                <a:ext uri="{FF2B5EF4-FFF2-40B4-BE49-F238E27FC236}">
                  <a16:creationId xmlns:a16="http://schemas.microsoft.com/office/drawing/2014/main" id="{C9AA29C7-2362-6246-9C1C-C17805FF8B5D}"/>
                </a:ext>
              </a:extLst>
            </p:cNvPr>
            <p:cNvSpPr/>
            <p:nvPr/>
          </p:nvSpPr>
          <p:spPr>
            <a:xfrm>
              <a:off x="4043018" y="5172366"/>
              <a:ext cx="41888" cy="41888"/>
            </a:xfrm>
            <a:prstGeom prst="roundRect">
              <a:avLst/>
            </a:prstGeom>
            <a:grpFill/>
            <a:ln w="11626" cap="flat">
              <a:noFill/>
              <a:prstDash val="solid"/>
              <a:miter/>
            </a:ln>
          </p:spPr>
          <p:txBody>
            <a:bodyPr rtlCol="0" anchor="ctr"/>
            <a:lstStyle/>
            <a:p>
              <a:endParaRPr lang="de-DE"/>
            </a:p>
          </p:txBody>
        </p:sp>
        <p:sp>
          <p:nvSpPr>
            <p:cNvPr id="689" name="Freihandform: Form 1165">
              <a:extLst>
                <a:ext uri="{FF2B5EF4-FFF2-40B4-BE49-F238E27FC236}">
                  <a16:creationId xmlns:a16="http://schemas.microsoft.com/office/drawing/2014/main" id="{D8702075-A60F-3249-8313-3FD50E106AA0}"/>
                </a:ext>
              </a:extLst>
            </p:cNvPr>
            <p:cNvSpPr/>
            <p:nvPr/>
          </p:nvSpPr>
          <p:spPr>
            <a:xfrm>
              <a:off x="3953423" y="5083935"/>
              <a:ext cx="41888" cy="41888"/>
            </a:xfrm>
            <a:prstGeom prst="roundRect">
              <a:avLst/>
            </a:prstGeom>
            <a:grpFill/>
            <a:ln w="11626" cap="flat">
              <a:noFill/>
              <a:prstDash val="solid"/>
              <a:miter/>
            </a:ln>
          </p:spPr>
          <p:txBody>
            <a:bodyPr rtlCol="0" anchor="ctr"/>
            <a:lstStyle/>
            <a:p>
              <a:endParaRPr lang="de-DE"/>
            </a:p>
          </p:txBody>
        </p:sp>
        <p:sp>
          <p:nvSpPr>
            <p:cNvPr id="690" name="Freihandform: Form 1166">
              <a:extLst>
                <a:ext uri="{FF2B5EF4-FFF2-40B4-BE49-F238E27FC236}">
                  <a16:creationId xmlns:a16="http://schemas.microsoft.com/office/drawing/2014/main" id="{E76FFFA6-C16B-B14A-9D7F-97A9DC5362DE}"/>
                </a:ext>
              </a:extLst>
            </p:cNvPr>
            <p:cNvSpPr/>
            <p:nvPr/>
          </p:nvSpPr>
          <p:spPr>
            <a:xfrm>
              <a:off x="3953423" y="4994340"/>
              <a:ext cx="41888" cy="41888"/>
            </a:xfrm>
            <a:prstGeom prst="roundRect">
              <a:avLst/>
            </a:prstGeom>
            <a:grpFill/>
            <a:ln w="11626" cap="flat">
              <a:noFill/>
              <a:prstDash val="solid"/>
              <a:miter/>
            </a:ln>
          </p:spPr>
          <p:txBody>
            <a:bodyPr rtlCol="0" anchor="ctr"/>
            <a:lstStyle/>
            <a:p>
              <a:endParaRPr lang="de-DE"/>
            </a:p>
          </p:txBody>
        </p:sp>
        <p:sp>
          <p:nvSpPr>
            <p:cNvPr id="691" name="Freihandform: Form 1167">
              <a:extLst>
                <a:ext uri="{FF2B5EF4-FFF2-40B4-BE49-F238E27FC236}">
                  <a16:creationId xmlns:a16="http://schemas.microsoft.com/office/drawing/2014/main" id="{DC6EDDEA-E85A-D842-B4FE-28CDA5DE43C7}"/>
                </a:ext>
              </a:extLst>
            </p:cNvPr>
            <p:cNvSpPr/>
            <p:nvPr/>
          </p:nvSpPr>
          <p:spPr>
            <a:xfrm>
              <a:off x="4043018" y="5083935"/>
              <a:ext cx="41888" cy="41888"/>
            </a:xfrm>
            <a:prstGeom prst="roundRect">
              <a:avLst/>
            </a:prstGeom>
            <a:grpFill/>
            <a:ln w="11626" cap="flat">
              <a:noFill/>
              <a:prstDash val="solid"/>
              <a:miter/>
            </a:ln>
          </p:spPr>
          <p:txBody>
            <a:bodyPr rtlCol="0" anchor="ctr"/>
            <a:lstStyle/>
            <a:p>
              <a:endParaRPr lang="de-DE"/>
            </a:p>
          </p:txBody>
        </p:sp>
        <p:sp>
          <p:nvSpPr>
            <p:cNvPr id="692" name="Freihandform: Form 1168">
              <a:extLst>
                <a:ext uri="{FF2B5EF4-FFF2-40B4-BE49-F238E27FC236}">
                  <a16:creationId xmlns:a16="http://schemas.microsoft.com/office/drawing/2014/main" id="{DB7A14B2-0253-244B-8078-0B9D926DCD91}"/>
                </a:ext>
              </a:extLst>
            </p:cNvPr>
            <p:cNvSpPr/>
            <p:nvPr/>
          </p:nvSpPr>
          <p:spPr>
            <a:xfrm>
              <a:off x="4043018" y="4994340"/>
              <a:ext cx="41888" cy="41888"/>
            </a:xfrm>
            <a:prstGeom prst="roundRect">
              <a:avLst/>
            </a:prstGeom>
            <a:grpFill/>
            <a:ln w="11626" cap="flat">
              <a:noFill/>
              <a:prstDash val="solid"/>
              <a:miter/>
            </a:ln>
          </p:spPr>
          <p:txBody>
            <a:bodyPr rtlCol="0" anchor="ctr"/>
            <a:lstStyle/>
            <a:p>
              <a:endParaRPr lang="de-DE"/>
            </a:p>
          </p:txBody>
        </p:sp>
        <p:sp>
          <p:nvSpPr>
            <p:cNvPr id="693" name="Freihandform: Form 1169">
              <a:extLst>
                <a:ext uri="{FF2B5EF4-FFF2-40B4-BE49-F238E27FC236}">
                  <a16:creationId xmlns:a16="http://schemas.microsoft.com/office/drawing/2014/main" id="{176B394A-2403-1E4F-AFA5-21747CE40B37}"/>
                </a:ext>
              </a:extLst>
            </p:cNvPr>
            <p:cNvSpPr/>
            <p:nvPr/>
          </p:nvSpPr>
          <p:spPr>
            <a:xfrm>
              <a:off x="3775248" y="4904746"/>
              <a:ext cx="42037" cy="41888"/>
            </a:xfrm>
            <a:prstGeom prst="roundRect">
              <a:avLst/>
            </a:prstGeom>
            <a:grpFill/>
            <a:ln w="11626" cap="flat">
              <a:noFill/>
              <a:prstDash val="solid"/>
              <a:miter/>
            </a:ln>
          </p:spPr>
          <p:txBody>
            <a:bodyPr rtlCol="0" anchor="ctr"/>
            <a:lstStyle/>
            <a:p>
              <a:endParaRPr lang="de-DE"/>
            </a:p>
          </p:txBody>
        </p:sp>
        <p:sp>
          <p:nvSpPr>
            <p:cNvPr id="694" name="Freihandform: Form 1170">
              <a:extLst>
                <a:ext uri="{FF2B5EF4-FFF2-40B4-BE49-F238E27FC236}">
                  <a16:creationId xmlns:a16="http://schemas.microsoft.com/office/drawing/2014/main" id="{479F55AC-67A5-F14B-BACC-5B1B7D16006C}"/>
                </a:ext>
              </a:extLst>
            </p:cNvPr>
            <p:cNvSpPr/>
            <p:nvPr/>
          </p:nvSpPr>
          <p:spPr>
            <a:xfrm>
              <a:off x="3775248" y="4816315"/>
              <a:ext cx="42037" cy="41888"/>
            </a:xfrm>
            <a:prstGeom prst="roundRect">
              <a:avLst/>
            </a:prstGeom>
            <a:grpFill/>
            <a:ln w="11626" cap="flat">
              <a:noFill/>
              <a:prstDash val="solid"/>
              <a:miter/>
            </a:ln>
          </p:spPr>
          <p:txBody>
            <a:bodyPr rtlCol="0" anchor="ctr"/>
            <a:lstStyle/>
            <a:p>
              <a:endParaRPr lang="de-DE"/>
            </a:p>
          </p:txBody>
        </p:sp>
        <p:sp>
          <p:nvSpPr>
            <p:cNvPr id="695" name="Freihandform: Form 1171">
              <a:extLst>
                <a:ext uri="{FF2B5EF4-FFF2-40B4-BE49-F238E27FC236}">
                  <a16:creationId xmlns:a16="http://schemas.microsoft.com/office/drawing/2014/main" id="{642F020A-D4ED-074B-ACA1-D1DDE400B188}"/>
                </a:ext>
              </a:extLst>
            </p:cNvPr>
            <p:cNvSpPr/>
            <p:nvPr/>
          </p:nvSpPr>
          <p:spPr>
            <a:xfrm>
              <a:off x="3863829" y="4904746"/>
              <a:ext cx="41888" cy="41888"/>
            </a:xfrm>
            <a:prstGeom prst="roundRect">
              <a:avLst/>
            </a:prstGeom>
            <a:grpFill/>
            <a:ln w="11626" cap="flat">
              <a:noFill/>
              <a:prstDash val="solid"/>
              <a:miter/>
            </a:ln>
          </p:spPr>
          <p:txBody>
            <a:bodyPr rtlCol="0" anchor="ctr"/>
            <a:lstStyle/>
            <a:p>
              <a:endParaRPr lang="de-DE"/>
            </a:p>
          </p:txBody>
        </p:sp>
        <p:sp>
          <p:nvSpPr>
            <p:cNvPr id="696" name="Freihandform: Form 1172">
              <a:extLst>
                <a:ext uri="{FF2B5EF4-FFF2-40B4-BE49-F238E27FC236}">
                  <a16:creationId xmlns:a16="http://schemas.microsoft.com/office/drawing/2014/main" id="{38E37106-446F-B844-AA2C-E373EFB7EF23}"/>
                </a:ext>
              </a:extLst>
            </p:cNvPr>
            <p:cNvSpPr/>
            <p:nvPr/>
          </p:nvSpPr>
          <p:spPr>
            <a:xfrm>
              <a:off x="3863829" y="4816315"/>
              <a:ext cx="41888" cy="41888"/>
            </a:xfrm>
            <a:prstGeom prst="roundRect">
              <a:avLst/>
            </a:prstGeom>
            <a:grpFill/>
            <a:ln w="11626" cap="flat">
              <a:noFill/>
              <a:prstDash val="solid"/>
              <a:miter/>
            </a:ln>
          </p:spPr>
          <p:txBody>
            <a:bodyPr rtlCol="0" anchor="ctr"/>
            <a:lstStyle/>
            <a:p>
              <a:endParaRPr lang="de-DE"/>
            </a:p>
          </p:txBody>
        </p:sp>
        <p:sp>
          <p:nvSpPr>
            <p:cNvPr id="697" name="Freihandform: Form 1173">
              <a:extLst>
                <a:ext uri="{FF2B5EF4-FFF2-40B4-BE49-F238E27FC236}">
                  <a16:creationId xmlns:a16="http://schemas.microsoft.com/office/drawing/2014/main" id="{9794F94F-9474-A944-A424-EDD8C8F00E13}"/>
                </a:ext>
              </a:extLst>
            </p:cNvPr>
            <p:cNvSpPr/>
            <p:nvPr/>
          </p:nvSpPr>
          <p:spPr>
            <a:xfrm>
              <a:off x="3953423" y="4726720"/>
              <a:ext cx="41888" cy="41888"/>
            </a:xfrm>
            <a:prstGeom prst="roundRect">
              <a:avLst/>
            </a:prstGeom>
            <a:grpFill/>
            <a:ln w="11626" cap="flat">
              <a:noFill/>
              <a:prstDash val="solid"/>
              <a:miter/>
            </a:ln>
          </p:spPr>
          <p:txBody>
            <a:bodyPr rtlCol="0" anchor="ctr"/>
            <a:lstStyle/>
            <a:p>
              <a:endParaRPr lang="de-DE"/>
            </a:p>
          </p:txBody>
        </p:sp>
        <p:sp>
          <p:nvSpPr>
            <p:cNvPr id="698" name="Freihandform: Form 1174">
              <a:extLst>
                <a:ext uri="{FF2B5EF4-FFF2-40B4-BE49-F238E27FC236}">
                  <a16:creationId xmlns:a16="http://schemas.microsoft.com/office/drawing/2014/main" id="{6BB5CD5A-31B0-9F4A-BBD5-FEE04F168947}"/>
                </a:ext>
              </a:extLst>
            </p:cNvPr>
            <p:cNvSpPr/>
            <p:nvPr/>
          </p:nvSpPr>
          <p:spPr>
            <a:xfrm>
              <a:off x="3953423" y="4637126"/>
              <a:ext cx="41888" cy="41888"/>
            </a:xfrm>
            <a:prstGeom prst="roundRect">
              <a:avLst/>
            </a:prstGeom>
            <a:grpFill/>
            <a:ln w="11626" cap="flat">
              <a:noFill/>
              <a:prstDash val="solid"/>
              <a:miter/>
            </a:ln>
          </p:spPr>
          <p:txBody>
            <a:bodyPr rtlCol="0" anchor="ctr"/>
            <a:lstStyle/>
            <a:p>
              <a:endParaRPr lang="de-DE"/>
            </a:p>
          </p:txBody>
        </p:sp>
        <p:sp>
          <p:nvSpPr>
            <p:cNvPr id="699" name="Freihandform: Form 1175">
              <a:extLst>
                <a:ext uri="{FF2B5EF4-FFF2-40B4-BE49-F238E27FC236}">
                  <a16:creationId xmlns:a16="http://schemas.microsoft.com/office/drawing/2014/main" id="{719E98C4-006F-E44B-B9B5-904E25B17A62}"/>
                </a:ext>
              </a:extLst>
            </p:cNvPr>
            <p:cNvSpPr/>
            <p:nvPr/>
          </p:nvSpPr>
          <p:spPr>
            <a:xfrm>
              <a:off x="4043018" y="4726720"/>
              <a:ext cx="41888" cy="41888"/>
            </a:xfrm>
            <a:prstGeom prst="roundRect">
              <a:avLst/>
            </a:prstGeom>
            <a:grpFill/>
            <a:ln w="11626" cap="flat">
              <a:noFill/>
              <a:prstDash val="solid"/>
              <a:miter/>
            </a:ln>
          </p:spPr>
          <p:txBody>
            <a:bodyPr rtlCol="0" anchor="ctr"/>
            <a:lstStyle/>
            <a:p>
              <a:endParaRPr lang="de-DE"/>
            </a:p>
          </p:txBody>
        </p:sp>
        <p:sp>
          <p:nvSpPr>
            <p:cNvPr id="700" name="Freihandform: Form 1176">
              <a:extLst>
                <a:ext uri="{FF2B5EF4-FFF2-40B4-BE49-F238E27FC236}">
                  <a16:creationId xmlns:a16="http://schemas.microsoft.com/office/drawing/2014/main" id="{55BA20B5-93D3-F649-8DA2-41F3DF6356F2}"/>
                </a:ext>
              </a:extLst>
            </p:cNvPr>
            <p:cNvSpPr/>
            <p:nvPr/>
          </p:nvSpPr>
          <p:spPr>
            <a:xfrm>
              <a:off x="3596209" y="4904746"/>
              <a:ext cx="41888" cy="41888"/>
            </a:xfrm>
            <a:prstGeom prst="roundRect">
              <a:avLst/>
            </a:prstGeom>
            <a:grpFill/>
            <a:ln w="11626" cap="flat">
              <a:noFill/>
              <a:prstDash val="solid"/>
              <a:miter/>
            </a:ln>
          </p:spPr>
          <p:txBody>
            <a:bodyPr rtlCol="0" anchor="ctr"/>
            <a:lstStyle/>
            <a:p>
              <a:endParaRPr lang="de-DE"/>
            </a:p>
          </p:txBody>
        </p:sp>
        <p:sp>
          <p:nvSpPr>
            <p:cNvPr id="701" name="Freihandform: Form 1177">
              <a:extLst>
                <a:ext uri="{FF2B5EF4-FFF2-40B4-BE49-F238E27FC236}">
                  <a16:creationId xmlns:a16="http://schemas.microsoft.com/office/drawing/2014/main" id="{1BBD828C-CFD8-3C4A-9971-1C1960859261}"/>
                </a:ext>
              </a:extLst>
            </p:cNvPr>
            <p:cNvSpPr/>
            <p:nvPr/>
          </p:nvSpPr>
          <p:spPr>
            <a:xfrm>
              <a:off x="3596209" y="4816315"/>
              <a:ext cx="41888" cy="41888"/>
            </a:xfrm>
            <a:prstGeom prst="roundRect">
              <a:avLst/>
            </a:prstGeom>
            <a:grpFill/>
            <a:ln w="11626" cap="flat">
              <a:noFill/>
              <a:prstDash val="solid"/>
              <a:miter/>
            </a:ln>
          </p:spPr>
          <p:txBody>
            <a:bodyPr rtlCol="0" anchor="ctr"/>
            <a:lstStyle/>
            <a:p>
              <a:endParaRPr lang="de-DE"/>
            </a:p>
          </p:txBody>
        </p:sp>
        <p:sp>
          <p:nvSpPr>
            <p:cNvPr id="702" name="Freihandform: Form 1178">
              <a:extLst>
                <a:ext uri="{FF2B5EF4-FFF2-40B4-BE49-F238E27FC236}">
                  <a16:creationId xmlns:a16="http://schemas.microsoft.com/office/drawing/2014/main" id="{E02668FF-36CF-C746-B2DC-8C4F4018430A}"/>
                </a:ext>
              </a:extLst>
            </p:cNvPr>
            <p:cNvSpPr/>
            <p:nvPr/>
          </p:nvSpPr>
          <p:spPr>
            <a:xfrm>
              <a:off x="3685804" y="4904746"/>
              <a:ext cx="41888" cy="41888"/>
            </a:xfrm>
            <a:prstGeom prst="roundRect">
              <a:avLst/>
            </a:prstGeom>
            <a:grpFill/>
            <a:ln w="11626" cap="flat">
              <a:noFill/>
              <a:prstDash val="solid"/>
              <a:miter/>
            </a:ln>
          </p:spPr>
          <p:txBody>
            <a:bodyPr rtlCol="0" anchor="ctr"/>
            <a:lstStyle/>
            <a:p>
              <a:endParaRPr lang="de-DE"/>
            </a:p>
          </p:txBody>
        </p:sp>
        <p:sp>
          <p:nvSpPr>
            <p:cNvPr id="703" name="Freihandform: Form 1179">
              <a:extLst>
                <a:ext uri="{FF2B5EF4-FFF2-40B4-BE49-F238E27FC236}">
                  <a16:creationId xmlns:a16="http://schemas.microsoft.com/office/drawing/2014/main" id="{D95AD020-8BF8-EF48-A6C4-1056B74E39CE}"/>
                </a:ext>
              </a:extLst>
            </p:cNvPr>
            <p:cNvSpPr/>
            <p:nvPr/>
          </p:nvSpPr>
          <p:spPr>
            <a:xfrm>
              <a:off x="3685804" y="4816315"/>
              <a:ext cx="41888" cy="41888"/>
            </a:xfrm>
            <a:prstGeom prst="roundRect">
              <a:avLst/>
            </a:prstGeom>
            <a:grpFill/>
            <a:ln w="11626" cap="flat">
              <a:noFill/>
              <a:prstDash val="solid"/>
              <a:miter/>
            </a:ln>
          </p:spPr>
          <p:txBody>
            <a:bodyPr rtlCol="0" anchor="ctr"/>
            <a:lstStyle/>
            <a:p>
              <a:endParaRPr lang="de-DE"/>
            </a:p>
          </p:txBody>
        </p:sp>
        <p:sp>
          <p:nvSpPr>
            <p:cNvPr id="704" name="Freihandform: Form 1180">
              <a:extLst>
                <a:ext uri="{FF2B5EF4-FFF2-40B4-BE49-F238E27FC236}">
                  <a16:creationId xmlns:a16="http://schemas.microsoft.com/office/drawing/2014/main" id="{34B1CC59-81D9-C549-B56E-0B0AF686AA7D}"/>
                </a:ext>
              </a:extLst>
            </p:cNvPr>
            <p:cNvSpPr/>
            <p:nvPr/>
          </p:nvSpPr>
          <p:spPr>
            <a:xfrm>
              <a:off x="3775248" y="4994340"/>
              <a:ext cx="42037" cy="41888"/>
            </a:xfrm>
            <a:prstGeom prst="roundRect">
              <a:avLst/>
            </a:prstGeom>
            <a:grpFill/>
            <a:ln w="11626" cap="flat">
              <a:noFill/>
              <a:prstDash val="solid"/>
              <a:miter/>
            </a:ln>
          </p:spPr>
          <p:txBody>
            <a:bodyPr rtlCol="0" anchor="ctr"/>
            <a:lstStyle/>
            <a:p>
              <a:endParaRPr lang="de-DE"/>
            </a:p>
          </p:txBody>
        </p:sp>
        <p:sp>
          <p:nvSpPr>
            <p:cNvPr id="705" name="Freihandform: Form 1181">
              <a:extLst>
                <a:ext uri="{FF2B5EF4-FFF2-40B4-BE49-F238E27FC236}">
                  <a16:creationId xmlns:a16="http://schemas.microsoft.com/office/drawing/2014/main" id="{F46F5532-408B-A54D-8E24-FC7B4C99475C}"/>
                </a:ext>
              </a:extLst>
            </p:cNvPr>
            <p:cNvSpPr/>
            <p:nvPr/>
          </p:nvSpPr>
          <p:spPr>
            <a:xfrm>
              <a:off x="3863829" y="4994340"/>
              <a:ext cx="41888" cy="41888"/>
            </a:xfrm>
            <a:prstGeom prst="roundRect">
              <a:avLst/>
            </a:prstGeom>
            <a:grpFill/>
            <a:ln w="11626" cap="flat">
              <a:noFill/>
              <a:prstDash val="solid"/>
              <a:miter/>
            </a:ln>
          </p:spPr>
          <p:txBody>
            <a:bodyPr rtlCol="0" anchor="ctr"/>
            <a:lstStyle/>
            <a:p>
              <a:endParaRPr lang="de-DE"/>
            </a:p>
          </p:txBody>
        </p:sp>
        <p:sp>
          <p:nvSpPr>
            <p:cNvPr id="706" name="Freihandform: Form 1182">
              <a:extLst>
                <a:ext uri="{FF2B5EF4-FFF2-40B4-BE49-F238E27FC236}">
                  <a16:creationId xmlns:a16="http://schemas.microsoft.com/office/drawing/2014/main" id="{9A3194FE-2717-4944-A816-36ED2641FF1C}"/>
                </a:ext>
              </a:extLst>
            </p:cNvPr>
            <p:cNvSpPr/>
            <p:nvPr/>
          </p:nvSpPr>
          <p:spPr>
            <a:xfrm>
              <a:off x="4845878" y="5439985"/>
              <a:ext cx="41888" cy="41888"/>
            </a:xfrm>
            <a:prstGeom prst="roundRect">
              <a:avLst/>
            </a:prstGeom>
            <a:grpFill/>
            <a:ln w="11626" cap="flat">
              <a:noFill/>
              <a:prstDash val="solid"/>
              <a:miter/>
            </a:ln>
          </p:spPr>
          <p:txBody>
            <a:bodyPr rtlCol="0" anchor="ctr"/>
            <a:lstStyle/>
            <a:p>
              <a:endParaRPr lang="de-DE"/>
            </a:p>
          </p:txBody>
        </p:sp>
        <p:sp>
          <p:nvSpPr>
            <p:cNvPr id="707" name="Freihandform: Form 1183">
              <a:extLst>
                <a:ext uri="{FF2B5EF4-FFF2-40B4-BE49-F238E27FC236}">
                  <a16:creationId xmlns:a16="http://schemas.microsoft.com/office/drawing/2014/main" id="{E25C96B5-D70F-0C49-B464-60CD57D490D4}"/>
                </a:ext>
              </a:extLst>
            </p:cNvPr>
            <p:cNvSpPr/>
            <p:nvPr/>
          </p:nvSpPr>
          <p:spPr>
            <a:xfrm>
              <a:off x="4845878" y="5350391"/>
              <a:ext cx="41888" cy="41888"/>
            </a:xfrm>
            <a:prstGeom prst="roundRect">
              <a:avLst/>
            </a:prstGeom>
            <a:grpFill/>
            <a:ln w="11626" cap="flat">
              <a:noFill/>
              <a:prstDash val="solid"/>
              <a:miter/>
            </a:ln>
          </p:spPr>
          <p:txBody>
            <a:bodyPr rtlCol="0" anchor="ctr"/>
            <a:lstStyle/>
            <a:p>
              <a:endParaRPr lang="de-DE"/>
            </a:p>
          </p:txBody>
        </p:sp>
        <p:sp>
          <p:nvSpPr>
            <p:cNvPr id="708" name="Freihandform: Form 1184">
              <a:extLst>
                <a:ext uri="{FF2B5EF4-FFF2-40B4-BE49-F238E27FC236}">
                  <a16:creationId xmlns:a16="http://schemas.microsoft.com/office/drawing/2014/main" id="{472F6422-6DC1-8845-9638-B9B9C0CC1F5A}"/>
                </a:ext>
              </a:extLst>
            </p:cNvPr>
            <p:cNvSpPr/>
            <p:nvPr/>
          </p:nvSpPr>
          <p:spPr>
            <a:xfrm>
              <a:off x="4935322" y="5439985"/>
              <a:ext cx="42037" cy="41888"/>
            </a:xfrm>
            <a:prstGeom prst="roundRect">
              <a:avLst/>
            </a:prstGeom>
            <a:grpFill/>
            <a:ln w="11626" cap="flat">
              <a:noFill/>
              <a:prstDash val="solid"/>
              <a:miter/>
            </a:ln>
          </p:spPr>
          <p:txBody>
            <a:bodyPr rtlCol="0" anchor="ctr"/>
            <a:lstStyle/>
            <a:p>
              <a:endParaRPr lang="de-DE"/>
            </a:p>
          </p:txBody>
        </p:sp>
        <p:sp>
          <p:nvSpPr>
            <p:cNvPr id="709" name="Freihandform: Form 1185">
              <a:extLst>
                <a:ext uri="{FF2B5EF4-FFF2-40B4-BE49-F238E27FC236}">
                  <a16:creationId xmlns:a16="http://schemas.microsoft.com/office/drawing/2014/main" id="{B0F4841E-D3B8-A540-9CB6-8398D6C997E5}"/>
                </a:ext>
              </a:extLst>
            </p:cNvPr>
            <p:cNvSpPr/>
            <p:nvPr/>
          </p:nvSpPr>
          <p:spPr>
            <a:xfrm>
              <a:off x="4667702" y="5439985"/>
              <a:ext cx="42037" cy="41888"/>
            </a:xfrm>
            <a:prstGeom prst="roundRect">
              <a:avLst/>
            </a:prstGeom>
            <a:grpFill/>
            <a:ln w="11626" cap="flat">
              <a:noFill/>
              <a:prstDash val="solid"/>
              <a:miter/>
            </a:ln>
          </p:spPr>
          <p:txBody>
            <a:bodyPr rtlCol="0" anchor="ctr"/>
            <a:lstStyle/>
            <a:p>
              <a:endParaRPr lang="de-DE"/>
            </a:p>
          </p:txBody>
        </p:sp>
        <p:sp>
          <p:nvSpPr>
            <p:cNvPr id="710" name="Freihandform: Form 1186">
              <a:extLst>
                <a:ext uri="{FF2B5EF4-FFF2-40B4-BE49-F238E27FC236}">
                  <a16:creationId xmlns:a16="http://schemas.microsoft.com/office/drawing/2014/main" id="{B5B79C8E-8BA0-3642-8B87-B65AED7035E3}"/>
                </a:ext>
              </a:extLst>
            </p:cNvPr>
            <p:cNvSpPr/>
            <p:nvPr/>
          </p:nvSpPr>
          <p:spPr>
            <a:xfrm>
              <a:off x="4667702" y="5350391"/>
              <a:ext cx="42037" cy="41888"/>
            </a:xfrm>
            <a:prstGeom prst="roundRect">
              <a:avLst/>
            </a:prstGeom>
            <a:grpFill/>
            <a:ln w="11626" cap="flat">
              <a:noFill/>
              <a:prstDash val="solid"/>
              <a:miter/>
            </a:ln>
          </p:spPr>
          <p:txBody>
            <a:bodyPr rtlCol="0" anchor="ctr"/>
            <a:lstStyle/>
            <a:p>
              <a:endParaRPr lang="de-DE"/>
            </a:p>
          </p:txBody>
        </p:sp>
        <p:sp>
          <p:nvSpPr>
            <p:cNvPr id="711" name="Freihandform: Form 1187">
              <a:extLst>
                <a:ext uri="{FF2B5EF4-FFF2-40B4-BE49-F238E27FC236}">
                  <a16:creationId xmlns:a16="http://schemas.microsoft.com/office/drawing/2014/main" id="{3ABDAB2C-9390-9D45-BE10-206772745BE3}"/>
                </a:ext>
              </a:extLst>
            </p:cNvPr>
            <p:cNvSpPr/>
            <p:nvPr/>
          </p:nvSpPr>
          <p:spPr>
            <a:xfrm>
              <a:off x="4756283" y="5439985"/>
              <a:ext cx="41888" cy="41888"/>
            </a:xfrm>
            <a:prstGeom prst="roundRect">
              <a:avLst/>
            </a:prstGeom>
            <a:grpFill/>
            <a:ln w="11626" cap="flat">
              <a:noFill/>
              <a:prstDash val="solid"/>
              <a:miter/>
            </a:ln>
          </p:spPr>
          <p:txBody>
            <a:bodyPr rtlCol="0" anchor="ctr"/>
            <a:lstStyle/>
            <a:p>
              <a:endParaRPr lang="de-DE"/>
            </a:p>
          </p:txBody>
        </p:sp>
        <p:sp>
          <p:nvSpPr>
            <p:cNvPr id="712" name="Freihandform: Form 1188">
              <a:extLst>
                <a:ext uri="{FF2B5EF4-FFF2-40B4-BE49-F238E27FC236}">
                  <a16:creationId xmlns:a16="http://schemas.microsoft.com/office/drawing/2014/main" id="{A1554DB5-E4A5-9E4D-9A4A-CAFDE0AC4494}"/>
                </a:ext>
              </a:extLst>
            </p:cNvPr>
            <p:cNvSpPr/>
            <p:nvPr/>
          </p:nvSpPr>
          <p:spPr>
            <a:xfrm>
              <a:off x="4756283" y="5350391"/>
              <a:ext cx="41888" cy="41888"/>
            </a:xfrm>
            <a:prstGeom prst="roundRect">
              <a:avLst/>
            </a:prstGeom>
            <a:grpFill/>
            <a:ln w="11626" cap="flat">
              <a:noFill/>
              <a:prstDash val="solid"/>
              <a:miter/>
            </a:ln>
          </p:spPr>
          <p:txBody>
            <a:bodyPr rtlCol="0" anchor="ctr"/>
            <a:lstStyle/>
            <a:p>
              <a:endParaRPr lang="de-DE"/>
            </a:p>
          </p:txBody>
        </p:sp>
      </p:grpSp>
      <p:grpSp>
        <p:nvGrpSpPr>
          <p:cNvPr id="26" name="Grafik 442">
            <a:extLst>
              <a:ext uri="{FF2B5EF4-FFF2-40B4-BE49-F238E27FC236}">
                <a16:creationId xmlns:a16="http://schemas.microsoft.com/office/drawing/2014/main" id="{2637302E-163C-644E-BC30-2CD215934C6A}"/>
              </a:ext>
            </a:extLst>
          </p:cNvPr>
          <p:cNvGrpSpPr/>
          <p:nvPr/>
        </p:nvGrpSpPr>
        <p:grpSpPr>
          <a:xfrm>
            <a:off x="6388153" y="3799342"/>
            <a:ext cx="5356415" cy="3547932"/>
            <a:chOff x="6273571" y="3922697"/>
            <a:chExt cx="3701298" cy="2451631"/>
          </a:xfrm>
          <a:blipFill dpi="0" rotWithShape="1">
            <a:blip r:embed="rId4"/>
            <a:srcRect/>
            <a:tile tx="-120650" ty="0" sx="13000" sy="13000" flip="none" algn="br"/>
          </a:blipFill>
        </p:grpSpPr>
        <p:sp>
          <p:nvSpPr>
            <p:cNvPr id="301" name="Freihandform: Form 1191">
              <a:extLst>
                <a:ext uri="{FF2B5EF4-FFF2-40B4-BE49-F238E27FC236}">
                  <a16:creationId xmlns:a16="http://schemas.microsoft.com/office/drawing/2014/main" id="{CC645EBB-2BF3-3B45-BAA1-207B4F2F80B4}"/>
                </a:ext>
              </a:extLst>
            </p:cNvPr>
            <p:cNvSpPr/>
            <p:nvPr/>
          </p:nvSpPr>
          <p:spPr>
            <a:xfrm>
              <a:off x="9664198" y="6242845"/>
              <a:ext cx="131545" cy="131482"/>
            </a:xfrm>
            <a:prstGeom prst="roundRect">
              <a:avLst/>
            </a:prstGeom>
            <a:grpFill/>
            <a:ln w="11626" cap="flat">
              <a:noFill/>
              <a:prstDash val="solid"/>
              <a:miter/>
            </a:ln>
          </p:spPr>
          <p:txBody>
            <a:bodyPr rtlCol="0" anchor="ctr"/>
            <a:lstStyle/>
            <a:p>
              <a:endParaRPr lang="de-DE"/>
            </a:p>
          </p:txBody>
        </p:sp>
        <p:sp>
          <p:nvSpPr>
            <p:cNvPr id="302" name="Freihandform: Form 1192">
              <a:extLst>
                <a:ext uri="{FF2B5EF4-FFF2-40B4-BE49-F238E27FC236}">
                  <a16:creationId xmlns:a16="http://schemas.microsoft.com/office/drawing/2014/main" id="{33E4547F-09EC-A34C-B23D-9BE17B0F8BF0}"/>
                </a:ext>
              </a:extLst>
            </p:cNvPr>
            <p:cNvSpPr/>
            <p:nvPr/>
          </p:nvSpPr>
          <p:spPr>
            <a:xfrm>
              <a:off x="9664198" y="5885631"/>
              <a:ext cx="310671" cy="310671"/>
            </a:xfrm>
            <a:prstGeom prst="roundRect">
              <a:avLst/>
            </a:prstGeom>
            <a:solidFill>
              <a:schemeClr val="accent6"/>
            </a:solidFill>
            <a:ln w="11626" cap="flat">
              <a:noFill/>
              <a:prstDash val="solid"/>
              <a:miter/>
            </a:ln>
          </p:spPr>
          <p:txBody>
            <a:bodyPr rtlCol="0" anchor="ctr"/>
            <a:lstStyle/>
            <a:p>
              <a:endParaRPr lang="de-DE"/>
            </a:p>
          </p:txBody>
        </p:sp>
        <p:sp>
          <p:nvSpPr>
            <p:cNvPr id="303" name="Freihandform: Form 1193">
              <a:extLst>
                <a:ext uri="{FF2B5EF4-FFF2-40B4-BE49-F238E27FC236}">
                  <a16:creationId xmlns:a16="http://schemas.microsoft.com/office/drawing/2014/main" id="{3247BB1A-D4DF-7C43-A0B9-49097B9D30E9}"/>
                </a:ext>
              </a:extLst>
            </p:cNvPr>
            <p:cNvSpPr/>
            <p:nvPr/>
          </p:nvSpPr>
          <p:spPr>
            <a:xfrm>
              <a:off x="9664198" y="5707605"/>
              <a:ext cx="131545" cy="131482"/>
            </a:xfrm>
            <a:prstGeom prst="roundRect">
              <a:avLst/>
            </a:prstGeom>
            <a:grpFill/>
            <a:ln w="11626" cap="flat">
              <a:noFill/>
              <a:prstDash val="solid"/>
              <a:miter/>
            </a:ln>
          </p:spPr>
          <p:txBody>
            <a:bodyPr rtlCol="0" anchor="ctr"/>
            <a:lstStyle/>
            <a:p>
              <a:endParaRPr lang="de-DE"/>
            </a:p>
          </p:txBody>
        </p:sp>
        <p:sp>
          <p:nvSpPr>
            <p:cNvPr id="304" name="Freihandform: Form 1194">
              <a:extLst>
                <a:ext uri="{FF2B5EF4-FFF2-40B4-BE49-F238E27FC236}">
                  <a16:creationId xmlns:a16="http://schemas.microsoft.com/office/drawing/2014/main" id="{24823FBE-F26D-614E-A31A-12C16C5C4280}"/>
                </a:ext>
              </a:extLst>
            </p:cNvPr>
            <p:cNvSpPr/>
            <p:nvPr/>
          </p:nvSpPr>
          <p:spPr>
            <a:xfrm>
              <a:off x="9308146" y="5172367"/>
              <a:ext cx="488697" cy="488697"/>
            </a:xfrm>
            <a:prstGeom prst="roundRect">
              <a:avLst/>
            </a:prstGeom>
            <a:grpFill/>
            <a:ln w="11626" cap="flat">
              <a:noFill/>
              <a:prstDash val="solid"/>
              <a:miter/>
            </a:ln>
          </p:spPr>
          <p:txBody>
            <a:bodyPr rtlCol="0" anchor="ctr"/>
            <a:lstStyle/>
            <a:p>
              <a:endParaRPr lang="de-DE"/>
            </a:p>
          </p:txBody>
        </p:sp>
        <p:sp>
          <p:nvSpPr>
            <p:cNvPr id="305" name="Freihandform: Form 1195">
              <a:extLst>
                <a:ext uri="{FF2B5EF4-FFF2-40B4-BE49-F238E27FC236}">
                  <a16:creationId xmlns:a16="http://schemas.microsoft.com/office/drawing/2014/main" id="{AB2C8C5D-8D58-014E-892A-D92E4B8AF408}"/>
                </a:ext>
              </a:extLst>
            </p:cNvPr>
            <p:cNvSpPr/>
            <p:nvPr/>
          </p:nvSpPr>
          <p:spPr>
            <a:xfrm>
              <a:off x="8504124" y="4815151"/>
              <a:ext cx="131545" cy="131482"/>
            </a:xfrm>
            <a:prstGeom prst="roundRect">
              <a:avLst/>
            </a:prstGeom>
            <a:grpFill/>
            <a:ln w="11626" cap="flat">
              <a:noFill/>
              <a:prstDash val="solid"/>
              <a:miter/>
            </a:ln>
          </p:spPr>
          <p:txBody>
            <a:bodyPr rtlCol="0" anchor="ctr"/>
            <a:lstStyle/>
            <a:p>
              <a:endParaRPr lang="de-DE"/>
            </a:p>
          </p:txBody>
        </p:sp>
        <p:sp>
          <p:nvSpPr>
            <p:cNvPr id="306" name="Freihandform: Form 1196">
              <a:extLst>
                <a:ext uri="{FF2B5EF4-FFF2-40B4-BE49-F238E27FC236}">
                  <a16:creationId xmlns:a16="http://schemas.microsoft.com/office/drawing/2014/main" id="{85E5F134-732F-BA40-86EE-457F81E96F12}"/>
                </a:ext>
              </a:extLst>
            </p:cNvPr>
            <p:cNvSpPr/>
            <p:nvPr/>
          </p:nvSpPr>
          <p:spPr>
            <a:xfrm>
              <a:off x="8771744" y="4815151"/>
              <a:ext cx="131545" cy="131482"/>
            </a:xfrm>
            <a:prstGeom prst="roundRect">
              <a:avLst/>
            </a:prstGeom>
            <a:grpFill/>
            <a:ln w="11626" cap="flat">
              <a:noFill/>
              <a:prstDash val="solid"/>
              <a:miter/>
            </a:ln>
          </p:spPr>
          <p:txBody>
            <a:bodyPr rtlCol="0" anchor="ctr"/>
            <a:lstStyle/>
            <a:p>
              <a:endParaRPr lang="de-DE"/>
            </a:p>
          </p:txBody>
        </p:sp>
        <p:sp>
          <p:nvSpPr>
            <p:cNvPr id="307" name="Freihandform: Form 1197">
              <a:extLst>
                <a:ext uri="{FF2B5EF4-FFF2-40B4-BE49-F238E27FC236}">
                  <a16:creationId xmlns:a16="http://schemas.microsoft.com/office/drawing/2014/main" id="{B745E416-E4F4-7941-9C3E-CFE49AE203D8}"/>
                </a:ext>
              </a:extLst>
            </p:cNvPr>
            <p:cNvSpPr/>
            <p:nvPr/>
          </p:nvSpPr>
          <p:spPr>
            <a:xfrm>
              <a:off x="9308147" y="4815151"/>
              <a:ext cx="310671" cy="310671"/>
            </a:xfrm>
            <a:prstGeom prst="roundRect">
              <a:avLst/>
            </a:prstGeom>
            <a:grpFill/>
            <a:ln w="11626" cap="flat">
              <a:noFill/>
              <a:prstDash val="solid"/>
              <a:miter/>
            </a:ln>
          </p:spPr>
          <p:txBody>
            <a:bodyPr rtlCol="0" anchor="ctr"/>
            <a:lstStyle/>
            <a:p>
              <a:endParaRPr lang="de-DE"/>
            </a:p>
          </p:txBody>
        </p:sp>
        <p:sp>
          <p:nvSpPr>
            <p:cNvPr id="308" name="Freihandform: Form 1198">
              <a:extLst>
                <a:ext uri="{FF2B5EF4-FFF2-40B4-BE49-F238E27FC236}">
                  <a16:creationId xmlns:a16="http://schemas.microsoft.com/office/drawing/2014/main" id="{1987C23A-A2ED-4B4E-BACF-985B45348D23}"/>
                </a:ext>
              </a:extLst>
            </p:cNvPr>
            <p:cNvSpPr/>
            <p:nvPr/>
          </p:nvSpPr>
          <p:spPr>
            <a:xfrm>
              <a:off x="8950933" y="4459101"/>
              <a:ext cx="131482" cy="131482"/>
            </a:xfrm>
            <a:prstGeom prst="roundRect">
              <a:avLst/>
            </a:prstGeom>
            <a:grpFill/>
            <a:ln w="11626" cap="flat">
              <a:noFill/>
              <a:prstDash val="solid"/>
              <a:miter/>
            </a:ln>
          </p:spPr>
          <p:txBody>
            <a:bodyPr rtlCol="0" anchor="ctr"/>
            <a:lstStyle/>
            <a:p>
              <a:endParaRPr lang="de-DE"/>
            </a:p>
          </p:txBody>
        </p:sp>
        <p:sp>
          <p:nvSpPr>
            <p:cNvPr id="309" name="Freihandform: Form 1199">
              <a:extLst>
                <a:ext uri="{FF2B5EF4-FFF2-40B4-BE49-F238E27FC236}">
                  <a16:creationId xmlns:a16="http://schemas.microsoft.com/office/drawing/2014/main" id="{DF8230CB-FBBA-A24E-A4C1-C4FE09F59057}"/>
                </a:ext>
              </a:extLst>
            </p:cNvPr>
            <p:cNvSpPr/>
            <p:nvPr/>
          </p:nvSpPr>
          <p:spPr>
            <a:xfrm>
              <a:off x="9128959" y="4459101"/>
              <a:ext cx="131482" cy="131482"/>
            </a:xfrm>
            <a:prstGeom prst="roundRect">
              <a:avLst/>
            </a:prstGeom>
            <a:grpFill/>
            <a:ln w="11626" cap="flat">
              <a:noFill/>
              <a:prstDash val="solid"/>
              <a:miter/>
            </a:ln>
          </p:spPr>
          <p:txBody>
            <a:bodyPr rtlCol="0" anchor="ctr"/>
            <a:lstStyle/>
            <a:p>
              <a:endParaRPr lang="de-DE"/>
            </a:p>
          </p:txBody>
        </p:sp>
        <p:sp>
          <p:nvSpPr>
            <p:cNvPr id="310" name="Freihandform: Form 1200">
              <a:extLst>
                <a:ext uri="{FF2B5EF4-FFF2-40B4-BE49-F238E27FC236}">
                  <a16:creationId xmlns:a16="http://schemas.microsoft.com/office/drawing/2014/main" id="{5E4E5A8D-C4ED-0C49-874E-E177C1BD19AD}"/>
                </a:ext>
              </a:extLst>
            </p:cNvPr>
            <p:cNvSpPr/>
            <p:nvPr/>
          </p:nvSpPr>
          <p:spPr>
            <a:xfrm>
              <a:off x="8950933" y="4635962"/>
              <a:ext cx="310671" cy="310671"/>
            </a:xfrm>
            <a:prstGeom prst="roundRect">
              <a:avLst/>
            </a:prstGeom>
            <a:grpFill/>
            <a:ln w="11626" cap="flat">
              <a:noFill/>
              <a:prstDash val="solid"/>
              <a:miter/>
            </a:ln>
          </p:spPr>
          <p:txBody>
            <a:bodyPr rtlCol="0" anchor="ctr"/>
            <a:lstStyle/>
            <a:p>
              <a:endParaRPr lang="de-DE"/>
            </a:p>
          </p:txBody>
        </p:sp>
        <p:sp>
          <p:nvSpPr>
            <p:cNvPr id="311" name="Freihandform: Form 1201">
              <a:extLst>
                <a:ext uri="{FF2B5EF4-FFF2-40B4-BE49-F238E27FC236}">
                  <a16:creationId xmlns:a16="http://schemas.microsoft.com/office/drawing/2014/main" id="{A6242562-98CD-1B4D-A5DD-44082928F3CE}"/>
                </a:ext>
              </a:extLst>
            </p:cNvPr>
            <p:cNvSpPr/>
            <p:nvPr/>
          </p:nvSpPr>
          <p:spPr>
            <a:xfrm>
              <a:off x="9306984" y="4459101"/>
              <a:ext cx="131545" cy="131482"/>
            </a:xfrm>
            <a:prstGeom prst="roundRect">
              <a:avLst/>
            </a:prstGeom>
            <a:solidFill>
              <a:schemeClr val="accent6"/>
            </a:solidFill>
            <a:ln w="11626" cap="flat">
              <a:noFill/>
              <a:prstDash val="solid"/>
              <a:miter/>
            </a:ln>
          </p:spPr>
          <p:txBody>
            <a:bodyPr rtlCol="0" anchor="ctr"/>
            <a:lstStyle/>
            <a:p>
              <a:endParaRPr lang="de-DE"/>
            </a:p>
          </p:txBody>
        </p:sp>
        <p:sp>
          <p:nvSpPr>
            <p:cNvPr id="312" name="Freihandform: Form 1202">
              <a:extLst>
                <a:ext uri="{FF2B5EF4-FFF2-40B4-BE49-F238E27FC236}">
                  <a16:creationId xmlns:a16="http://schemas.microsoft.com/office/drawing/2014/main" id="{451C34B8-8393-5C42-9355-355D9159BA9B}"/>
                </a:ext>
              </a:extLst>
            </p:cNvPr>
            <p:cNvSpPr/>
            <p:nvPr/>
          </p:nvSpPr>
          <p:spPr>
            <a:xfrm>
              <a:off x="9306984" y="4637126"/>
              <a:ext cx="131545" cy="131482"/>
            </a:xfrm>
            <a:prstGeom prst="roundRect">
              <a:avLst/>
            </a:prstGeom>
            <a:grpFill/>
            <a:ln w="11626" cap="flat">
              <a:noFill/>
              <a:prstDash val="solid"/>
              <a:miter/>
            </a:ln>
          </p:spPr>
          <p:txBody>
            <a:bodyPr rtlCol="0" anchor="ctr"/>
            <a:lstStyle/>
            <a:p>
              <a:endParaRPr lang="de-DE"/>
            </a:p>
          </p:txBody>
        </p:sp>
        <p:sp>
          <p:nvSpPr>
            <p:cNvPr id="313" name="Freihandform: Form 1203">
              <a:extLst>
                <a:ext uri="{FF2B5EF4-FFF2-40B4-BE49-F238E27FC236}">
                  <a16:creationId xmlns:a16="http://schemas.microsoft.com/office/drawing/2014/main" id="{E5455FE7-C308-EF48-94B1-679E94C35842}"/>
                </a:ext>
              </a:extLst>
            </p:cNvPr>
            <p:cNvSpPr/>
            <p:nvPr/>
          </p:nvSpPr>
          <p:spPr>
            <a:xfrm>
              <a:off x="8236505" y="4459101"/>
              <a:ext cx="131482" cy="131482"/>
            </a:xfrm>
            <a:prstGeom prst="roundRect">
              <a:avLst/>
            </a:prstGeom>
            <a:grpFill/>
            <a:ln w="11626" cap="flat">
              <a:noFill/>
              <a:prstDash val="solid"/>
              <a:miter/>
            </a:ln>
          </p:spPr>
          <p:txBody>
            <a:bodyPr rtlCol="0" anchor="ctr"/>
            <a:lstStyle/>
            <a:p>
              <a:endParaRPr lang="de-DE"/>
            </a:p>
          </p:txBody>
        </p:sp>
        <p:sp>
          <p:nvSpPr>
            <p:cNvPr id="314" name="Freihandform: Form 1204">
              <a:extLst>
                <a:ext uri="{FF2B5EF4-FFF2-40B4-BE49-F238E27FC236}">
                  <a16:creationId xmlns:a16="http://schemas.microsoft.com/office/drawing/2014/main" id="{EFD028C8-F657-DF43-9E06-91D768D67E73}"/>
                </a:ext>
              </a:extLst>
            </p:cNvPr>
            <p:cNvSpPr/>
            <p:nvPr/>
          </p:nvSpPr>
          <p:spPr>
            <a:xfrm>
              <a:off x="8236505" y="4637126"/>
              <a:ext cx="131482" cy="131482"/>
            </a:xfrm>
            <a:prstGeom prst="roundRect">
              <a:avLst/>
            </a:prstGeom>
            <a:grpFill/>
            <a:ln w="11626" cap="flat">
              <a:noFill/>
              <a:prstDash val="solid"/>
              <a:miter/>
            </a:ln>
          </p:spPr>
          <p:txBody>
            <a:bodyPr rtlCol="0" anchor="ctr"/>
            <a:lstStyle/>
            <a:p>
              <a:endParaRPr lang="de-DE"/>
            </a:p>
          </p:txBody>
        </p:sp>
        <p:sp>
          <p:nvSpPr>
            <p:cNvPr id="315" name="Freihandform: Form 1205">
              <a:extLst>
                <a:ext uri="{FF2B5EF4-FFF2-40B4-BE49-F238E27FC236}">
                  <a16:creationId xmlns:a16="http://schemas.microsoft.com/office/drawing/2014/main" id="{E84C2FAC-1055-2B46-94E9-2B8F908C4523}"/>
                </a:ext>
              </a:extLst>
            </p:cNvPr>
            <p:cNvSpPr/>
            <p:nvPr/>
          </p:nvSpPr>
          <p:spPr>
            <a:xfrm>
              <a:off x="8415694" y="4279911"/>
              <a:ext cx="488697" cy="488697"/>
            </a:xfrm>
            <a:prstGeom prst="roundRect">
              <a:avLst/>
            </a:prstGeom>
            <a:grpFill/>
            <a:ln w="11626" cap="flat">
              <a:noFill/>
              <a:prstDash val="solid"/>
              <a:miter/>
            </a:ln>
          </p:spPr>
          <p:txBody>
            <a:bodyPr rtlCol="0" anchor="ctr"/>
            <a:lstStyle/>
            <a:p>
              <a:endParaRPr lang="de-DE"/>
            </a:p>
          </p:txBody>
        </p:sp>
        <p:sp>
          <p:nvSpPr>
            <p:cNvPr id="316" name="Freihandform: Form 1206">
              <a:extLst>
                <a:ext uri="{FF2B5EF4-FFF2-40B4-BE49-F238E27FC236}">
                  <a16:creationId xmlns:a16="http://schemas.microsoft.com/office/drawing/2014/main" id="{BB931116-0C91-0746-8ABE-6ECA0590BCD7}"/>
                </a:ext>
              </a:extLst>
            </p:cNvPr>
            <p:cNvSpPr/>
            <p:nvPr/>
          </p:nvSpPr>
          <p:spPr>
            <a:xfrm>
              <a:off x="8771744" y="4101886"/>
              <a:ext cx="131545" cy="131482"/>
            </a:xfrm>
            <a:prstGeom prst="roundRect">
              <a:avLst/>
            </a:prstGeom>
            <a:grpFill/>
            <a:ln w="11626" cap="flat">
              <a:noFill/>
              <a:prstDash val="solid"/>
              <a:miter/>
            </a:ln>
          </p:spPr>
          <p:txBody>
            <a:bodyPr rtlCol="0" anchor="ctr"/>
            <a:lstStyle/>
            <a:p>
              <a:endParaRPr lang="de-DE"/>
            </a:p>
          </p:txBody>
        </p:sp>
        <p:sp>
          <p:nvSpPr>
            <p:cNvPr id="317" name="Freihandform: Form 1207">
              <a:extLst>
                <a:ext uri="{FF2B5EF4-FFF2-40B4-BE49-F238E27FC236}">
                  <a16:creationId xmlns:a16="http://schemas.microsoft.com/office/drawing/2014/main" id="{F9B794DD-594D-4043-9F83-5FE4BC86DBD3}"/>
                </a:ext>
              </a:extLst>
            </p:cNvPr>
            <p:cNvSpPr/>
            <p:nvPr/>
          </p:nvSpPr>
          <p:spPr>
            <a:xfrm>
              <a:off x="8593719" y="4101886"/>
              <a:ext cx="131482" cy="131482"/>
            </a:xfrm>
            <a:prstGeom prst="roundRect">
              <a:avLst/>
            </a:prstGeom>
            <a:solidFill>
              <a:schemeClr val="bg2"/>
            </a:solidFill>
            <a:ln w="11626" cap="flat">
              <a:noFill/>
              <a:prstDash val="solid"/>
              <a:miter/>
            </a:ln>
          </p:spPr>
          <p:txBody>
            <a:bodyPr rtlCol="0" anchor="ctr"/>
            <a:lstStyle/>
            <a:p>
              <a:endParaRPr lang="de-DE"/>
            </a:p>
          </p:txBody>
        </p:sp>
        <p:sp>
          <p:nvSpPr>
            <p:cNvPr id="318" name="Freihandform: Form 1208">
              <a:extLst>
                <a:ext uri="{FF2B5EF4-FFF2-40B4-BE49-F238E27FC236}">
                  <a16:creationId xmlns:a16="http://schemas.microsoft.com/office/drawing/2014/main" id="{8F074397-D6B8-4640-8B82-31D815445325}"/>
                </a:ext>
              </a:extLst>
            </p:cNvPr>
            <p:cNvSpPr/>
            <p:nvPr/>
          </p:nvSpPr>
          <p:spPr>
            <a:xfrm>
              <a:off x="8950933" y="4100723"/>
              <a:ext cx="310671" cy="310671"/>
            </a:xfrm>
            <a:prstGeom prst="roundRect">
              <a:avLst/>
            </a:prstGeom>
            <a:grpFill/>
            <a:ln w="11626" cap="flat">
              <a:noFill/>
              <a:prstDash val="solid"/>
              <a:miter/>
            </a:ln>
          </p:spPr>
          <p:txBody>
            <a:bodyPr rtlCol="0" anchor="ctr"/>
            <a:lstStyle/>
            <a:p>
              <a:endParaRPr lang="de-DE"/>
            </a:p>
          </p:txBody>
        </p:sp>
        <p:sp>
          <p:nvSpPr>
            <p:cNvPr id="319" name="Freihandform: Form 1209">
              <a:extLst>
                <a:ext uri="{FF2B5EF4-FFF2-40B4-BE49-F238E27FC236}">
                  <a16:creationId xmlns:a16="http://schemas.microsoft.com/office/drawing/2014/main" id="{B22B29E9-A719-C745-A722-310880174FC1}"/>
                </a:ext>
              </a:extLst>
            </p:cNvPr>
            <p:cNvSpPr/>
            <p:nvPr/>
          </p:nvSpPr>
          <p:spPr>
            <a:xfrm>
              <a:off x="8950933" y="3922697"/>
              <a:ext cx="131482" cy="131482"/>
            </a:xfrm>
            <a:prstGeom prst="roundRect">
              <a:avLst/>
            </a:prstGeom>
            <a:grpFill/>
            <a:ln w="11626" cap="flat">
              <a:noFill/>
              <a:prstDash val="solid"/>
              <a:miter/>
            </a:ln>
          </p:spPr>
          <p:txBody>
            <a:bodyPr rtlCol="0" anchor="ctr"/>
            <a:lstStyle/>
            <a:p>
              <a:endParaRPr lang="de-DE"/>
            </a:p>
          </p:txBody>
        </p:sp>
        <p:sp>
          <p:nvSpPr>
            <p:cNvPr id="320" name="Freihandform: Form 1210">
              <a:extLst>
                <a:ext uri="{FF2B5EF4-FFF2-40B4-BE49-F238E27FC236}">
                  <a16:creationId xmlns:a16="http://schemas.microsoft.com/office/drawing/2014/main" id="{77811648-4F23-8044-9338-3FE23B4597EC}"/>
                </a:ext>
              </a:extLst>
            </p:cNvPr>
            <p:cNvSpPr/>
            <p:nvPr/>
          </p:nvSpPr>
          <p:spPr>
            <a:xfrm>
              <a:off x="8771744" y="3922697"/>
              <a:ext cx="131545" cy="131482"/>
            </a:xfrm>
            <a:prstGeom prst="roundRect">
              <a:avLst/>
            </a:prstGeom>
            <a:grpFill/>
            <a:ln w="11626" cap="flat">
              <a:noFill/>
              <a:prstDash val="solid"/>
              <a:miter/>
            </a:ln>
          </p:spPr>
          <p:txBody>
            <a:bodyPr rtlCol="0" anchor="ctr"/>
            <a:lstStyle/>
            <a:p>
              <a:endParaRPr lang="de-DE"/>
            </a:p>
          </p:txBody>
        </p:sp>
        <p:sp>
          <p:nvSpPr>
            <p:cNvPr id="321" name="Freihandform: Form 1211">
              <a:extLst>
                <a:ext uri="{FF2B5EF4-FFF2-40B4-BE49-F238E27FC236}">
                  <a16:creationId xmlns:a16="http://schemas.microsoft.com/office/drawing/2014/main" id="{80744B36-5385-B542-AE25-5F4127057DF9}"/>
                </a:ext>
              </a:extLst>
            </p:cNvPr>
            <p:cNvSpPr/>
            <p:nvPr/>
          </p:nvSpPr>
          <p:spPr>
            <a:xfrm>
              <a:off x="8593719" y="5885631"/>
              <a:ext cx="488697" cy="488697"/>
            </a:xfrm>
            <a:prstGeom prst="roundRect">
              <a:avLst/>
            </a:prstGeom>
            <a:grpFill/>
            <a:ln w="11626" cap="flat">
              <a:noFill/>
              <a:prstDash val="solid"/>
              <a:miter/>
            </a:ln>
          </p:spPr>
          <p:txBody>
            <a:bodyPr rtlCol="0" anchor="ctr"/>
            <a:lstStyle/>
            <a:p>
              <a:endParaRPr lang="de-DE"/>
            </a:p>
          </p:txBody>
        </p:sp>
        <p:sp>
          <p:nvSpPr>
            <p:cNvPr id="322" name="Freihandform: Form 1212">
              <a:extLst>
                <a:ext uri="{FF2B5EF4-FFF2-40B4-BE49-F238E27FC236}">
                  <a16:creationId xmlns:a16="http://schemas.microsoft.com/office/drawing/2014/main" id="{4557E697-926C-BC49-B7E6-8360DF84DECF}"/>
                </a:ext>
              </a:extLst>
            </p:cNvPr>
            <p:cNvSpPr/>
            <p:nvPr/>
          </p:nvSpPr>
          <p:spPr>
            <a:xfrm>
              <a:off x="9128959" y="6242845"/>
              <a:ext cx="131482" cy="131482"/>
            </a:xfrm>
            <a:prstGeom prst="roundRect">
              <a:avLst/>
            </a:prstGeom>
            <a:grpFill/>
            <a:ln w="11626" cap="flat">
              <a:noFill/>
              <a:prstDash val="solid"/>
              <a:miter/>
            </a:ln>
          </p:spPr>
          <p:txBody>
            <a:bodyPr rtlCol="0" anchor="ctr"/>
            <a:lstStyle/>
            <a:p>
              <a:endParaRPr lang="de-DE"/>
            </a:p>
          </p:txBody>
        </p:sp>
        <p:sp>
          <p:nvSpPr>
            <p:cNvPr id="323" name="Freihandform: Form 1213">
              <a:extLst>
                <a:ext uri="{FF2B5EF4-FFF2-40B4-BE49-F238E27FC236}">
                  <a16:creationId xmlns:a16="http://schemas.microsoft.com/office/drawing/2014/main" id="{E3CD44C1-82CA-D348-BA1E-50968C1D3711}"/>
                </a:ext>
              </a:extLst>
            </p:cNvPr>
            <p:cNvSpPr/>
            <p:nvPr/>
          </p:nvSpPr>
          <p:spPr>
            <a:xfrm>
              <a:off x="9128959" y="5707605"/>
              <a:ext cx="310671" cy="310671"/>
            </a:xfrm>
            <a:prstGeom prst="roundRect">
              <a:avLst/>
            </a:prstGeom>
            <a:grpFill/>
            <a:ln w="11626" cap="flat">
              <a:noFill/>
              <a:prstDash val="solid"/>
              <a:miter/>
            </a:ln>
          </p:spPr>
          <p:txBody>
            <a:bodyPr rtlCol="0" anchor="ctr"/>
            <a:lstStyle/>
            <a:p>
              <a:endParaRPr lang="de-DE"/>
            </a:p>
          </p:txBody>
        </p:sp>
        <p:sp>
          <p:nvSpPr>
            <p:cNvPr id="324" name="Freihandform: Form 1214">
              <a:extLst>
                <a:ext uri="{FF2B5EF4-FFF2-40B4-BE49-F238E27FC236}">
                  <a16:creationId xmlns:a16="http://schemas.microsoft.com/office/drawing/2014/main" id="{CB54F472-222A-E946-A97A-615F5C7DC75A}"/>
                </a:ext>
              </a:extLst>
            </p:cNvPr>
            <p:cNvSpPr/>
            <p:nvPr/>
          </p:nvSpPr>
          <p:spPr>
            <a:xfrm>
              <a:off x="9128959" y="6064819"/>
              <a:ext cx="131482" cy="131483"/>
            </a:xfrm>
            <a:prstGeom prst="roundRect">
              <a:avLst/>
            </a:prstGeom>
            <a:grpFill/>
            <a:ln w="11626" cap="flat">
              <a:noFill/>
              <a:prstDash val="solid"/>
              <a:miter/>
            </a:ln>
          </p:spPr>
          <p:txBody>
            <a:bodyPr rtlCol="0" anchor="ctr"/>
            <a:lstStyle/>
            <a:p>
              <a:endParaRPr lang="de-DE"/>
            </a:p>
          </p:txBody>
        </p:sp>
        <p:sp>
          <p:nvSpPr>
            <p:cNvPr id="325" name="Freihandform: Form 383">
              <a:extLst>
                <a:ext uri="{FF2B5EF4-FFF2-40B4-BE49-F238E27FC236}">
                  <a16:creationId xmlns:a16="http://schemas.microsoft.com/office/drawing/2014/main" id="{31D2C3D6-EBC9-9140-AFF5-881E5B990A49}"/>
                </a:ext>
              </a:extLst>
            </p:cNvPr>
            <p:cNvSpPr/>
            <p:nvPr/>
          </p:nvSpPr>
          <p:spPr>
            <a:xfrm>
              <a:off x="9306984" y="6063656"/>
              <a:ext cx="310671" cy="310671"/>
            </a:xfrm>
            <a:prstGeom prst="roundRect">
              <a:avLst/>
            </a:prstGeom>
            <a:grpFill/>
            <a:ln w="11626" cap="flat">
              <a:noFill/>
              <a:prstDash val="solid"/>
              <a:miter/>
            </a:ln>
          </p:spPr>
          <p:txBody>
            <a:bodyPr rtlCol="0" anchor="ctr"/>
            <a:lstStyle/>
            <a:p>
              <a:endParaRPr lang="de-DE"/>
            </a:p>
          </p:txBody>
        </p:sp>
        <p:sp>
          <p:nvSpPr>
            <p:cNvPr id="326" name="Freihandform: Form 384">
              <a:extLst>
                <a:ext uri="{FF2B5EF4-FFF2-40B4-BE49-F238E27FC236}">
                  <a16:creationId xmlns:a16="http://schemas.microsoft.com/office/drawing/2014/main" id="{E1CAAE49-A2E4-8441-BB16-7E9B6D07DED2}"/>
                </a:ext>
              </a:extLst>
            </p:cNvPr>
            <p:cNvSpPr/>
            <p:nvPr/>
          </p:nvSpPr>
          <p:spPr>
            <a:xfrm>
              <a:off x="9486173" y="5886794"/>
              <a:ext cx="131482" cy="131482"/>
            </a:xfrm>
            <a:prstGeom prst="roundRect">
              <a:avLst/>
            </a:prstGeom>
            <a:grpFill/>
            <a:ln w="11626" cap="flat">
              <a:noFill/>
              <a:prstDash val="solid"/>
              <a:miter/>
            </a:ln>
          </p:spPr>
          <p:txBody>
            <a:bodyPr rtlCol="0" anchor="ctr"/>
            <a:lstStyle/>
            <a:p>
              <a:endParaRPr lang="de-DE"/>
            </a:p>
          </p:txBody>
        </p:sp>
        <p:sp>
          <p:nvSpPr>
            <p:cNvPr id="327" name="Freihandform: Form 385">
              <a:extLst>
                <a:ext uri="{FF2B5EF4-FFF2-40B4-BE49-F238E27FC236}">
                  <a16:creationId xmlns:a16="http://schemas.microsoft.com/office/drawing/2014/main" id="{C1D171DB-EE29-5F43-BB58-347281998220}"/>
                </a:ext>
              </a:extLst>
            </p:cNvPr>
            <p:cNvSpPr/>
            <p:nvPr/>
          </p:nvSpPr>
          <p:spPr>
            <a:xfrm>
              <a:off x="8415694" y="5528416"/>
              <a:ext cx="310671" cy="310671"/>
            </a:xfrm>
            <a:prstGeom prst="roundRect">
              <a:avLst/>
            </a:prstGeom>
            <a:grpFill/>
            <a:ln w="11626" cap="flat">
              <a:noFill/>
              <a:prstDash val="solid"/>
              <a:miter/>
            </a:ln>
          </p:spPr>
          <p:txBody>
            <a:bodyPr rtlCol="0" anchor="ctr"/>
            <a:lstStyle/>
            <a:p>
              <a:endParaRPr lang="de-DE"/>
            </a:p>
          </p:txBody>
        </p:sp>
        <p:sp>
          <p:nvSpPr>
            <p:cNvPr id="328" name="Freihandform: Form 386">
              <a:extLst>
                <a:ext uri="{FF2B5EF4-FFF2-40B4-BE49-F238E27FC236}">
                  <a16:creationId xmlns:a16="http://schemas.microsoft.com/office/drawing/2014/main" id="{18CFEF1E-4831-CE4E-8E70-0094EB4E72B6}"/>
                </a:ext>
              </a:extLst>
            </p:cNvPr>
            <p:cNvSpPr/>
            <p:nvPr/>
          </p:nvSpPr>
          <p:spPr>
            <a:xfrm>
              <a:off x="8950933" y="5529580"/>
              <a:ext cx="131482" cy="131483"/>
            </a:xfrm>
            <a:prstGeom prst="roundRect">
              <a:avLst/>
            </a:prstGeom>
            <a:grpFill/>
            <a:ln w="11626" cap="flat">
              <a:noFill/>
              <a:prstDash val="solid"/>
              <a:miter/>
            </a:ln>
          </p:spPr>
          <p:txBody>
            <a:bodyPr rtlCol="0" anchor="ctr"/>
            <a:lstStyle/>
            <a:p>
              <a:endParaRPr lang="de-DE"/>
            </a:p>
          </p:txBody>
        </p:sp>
        <p:sp>
          <p:nvSpPr>
            <p:cNvPr id="329" name="Freihandform: Form 387">
              <a:extLst>
                <a:ext uri="{FF2B5EF4-FFF2-40B4-BE49-F238E27FC236}">
                  <a16:creationId xmlns:a16="http://schemas.microsoft.com/office/drawing/2014/main" id="{DE721679-3974-3A46-867E-E26C3D241162}"/>
                </a:ext>
              </a:extLst>
            </p:cNvPr>
            <p:cNvSpPr/>
            <p:nvPr/>
          </p:nvSpPr>
          <p:spPr>
            <a:xfrm>
              <a:off x="8771744" y="5707605"/>
              <a:ext cx="131545" cy="131482"/>
            </a:xfrm>
            <a:prstGeom prst="roundRect">
              <a:avLst/>
            </a:prstGeom>
            <a:grpFill/>
            <a:ln w="11626" cap="flat">
              <a:noFill/>
              <a:prstDash val="solid"/>
              <a:miter/>
            </a:ln>
          </p:spPr>
          <p:txBody>
            <a:bodyPr rtlCol="0" anchor="ctr"/>
            <a:lstStyle/>
            <a:p>
              <a:endParaRPr lang="de-DE"/>
            </a:p>
          </p:txBody>
        </p:sp>
        <p:sp>
          <p:nvSpPr>
            <p:cNvPr id="330" name="Freihandform: Form 388">
              <a:extLst>
                <a:ext uri="{FF2B5EF4-FFF2-40B4-BE49-F238E27FC236}">
                  <a16:creationId xmlns:a16="http://schemas.microsoft.com/office/drawing/2014/main" id="{8B0BE8A7-3DFD-784C-9538-F73671D323B9}"/>
                </a:ext>
              </a:extLst>
            </p:cNvPr>
            <p:cNvSpPr/>
            <p:nvPr/>
          </p:nvSpPr>
          <p:spPr>
            <a:xfrm>
              <a:off x="8950933" y="5707605"/>
              <a:ext cx="131482" cy="131482"/>
            </a:xfrm>
            <a:prstGeom prst="roundRect">
              <a:avLst/>
            </a:prstGeom>
            <a:grpFill/>
            <a:ln w="11626" cap="flat">
              <a:noFill/>
              <a:prstDash val="solid"/>
              <a:miter/>
            </a:ln>
          </p:spPr>
          <p:txBody>
            <a:bodyPr rtlCol="0" anchor="ctr"/>
            <a:lstStyle/>
            <a:p>
              <a:endParaRPr lang="de-DE"/>
            </a:p>
          </p:txBody>
        </p:sp>
        <p:sp>
          <p:nvSpPr>
            <p:cNvPr id="331" name="Freihandform: Form 389">
              <a:extLst>
                <a:ext uri="{FF2B5EF4-FFF2-40B4-BE49-F238E27FC236}">
                  <a16:creationId xmlns:a16="http://schemas.microsoft.com/office/drawing/2014/main" id="{7ED85C80-5DEF-0643-A959-49E960F19A1E}"/>
                </a:ext>
              </a:extLst>
            </p:cNvPr>
            <p:cNvSpPr/>
            <p:nvPr/>
          </p:nvSpPr>
          <p:spPr>
            <a:xfrm>
              <a:off x="9128959" y="5529580"/>
              <a:ext cx="131482" cy="131483"/>
            </a:xfrm>
            <a:prstGeom prst="roundRect">
              <a:avLst/>
            </a:prstGeom>
            <a:grpFill/>
            <a:ln w="11626" cap="flat">
              <a:noFill/>
              <a:prstDash val="solid"/>
              <a:miter/>
            </a:ln>
          </p:spPr>
          <p:txBody>
            <a:bodyPr rtlCol="0" anchor="ctr"/>
            <a:lstStyle/>
            <a:p>
              <a:endParaRPr lang="de-DE"/>
            </a:p>
          </p:txBody>
        </p:sp>
        <p:sp>
          <p:nvSpPr>
            <p:cNvPr id="332" name="Freihandform: Form 390">
              <a:extLst>
                <a:ext uri="{FF2B5EF4-FFF2-40B4-BE49-F238E27FC236}">
                  <a16:creationId xmlns:a16="http://schemas.microsoft.com/office/drawing/2014/main" id="{F9698C56-698A-8248-BFD2-585C4E329E1D}"/>
                </a:ext>
              </a:extLst>
            </p:cNvPr>
            <p:cNvSpPr/>
            <p:nvPr/>
          </p:nvSpPr>
          <p:spPr>
            <a:xfrm>
              <a:off x="9486173" y="5707605"/>
              <a:ext cx="131482" cy="131482"/>
            </a:xfrm>
            <a:prstGeom prst="roundRect">
              <a:avLst/>
            </a:prstGeom>
            <a:grpFill/>
            <a:ln w="11626" cap="flat">
              <a:noFill/>
              <a:prstDash val="solid"/>
              <a:miter/>
            </a:ln>
          </p:spPr>
          <p:txBody>
            <a:bodyPr rtlCol="0" anchor="ctr"/>
            <a:lstStyle/>
            <a:p>
              <a:endParaRPr lang="de-DE"/>
            </a:p>
          </p:txBody>
        </p:sp>
        <p:sp>
          <p:nvSpPr>
            <p:cNvPr id="333" name="Freihandform: Form 391">
              <a:extLst>
                <a:ext uri="{FF2B5EF4-FFF2-40B4-BE49-F238E27FC236}">
                  <a16:creationId xmlns:a16="http://schemas.microsoft.com/office/drawing/2014/main" id="{77024F2A-BBC8-AE4D-9A45-07F86AF18F7F}"/>
                </a:ext>
              </a:extLst>
            </p:cNvPr>
            <p:cNvSpPr/>
            <p:nvPr/>
          </p:nvSpPr>
          <p:spPr>
            <a:xfrm>
              <a:off x="8950933" y="5172366"/>
              <a:ext cx="310671" cy="310671"/>
            </a:xfrm>
            <a:prstGeom prst="roundRect">
              <a:avLst/>
            </a:prstGeom>
            <a:grpFill/>
            <a:ln w="11626" cap="flat">
              <a:noFill/>
              <a:prstDash val="solid"/>
              <a:miter/>
            </a:ln>
          </p:spPr>
          <p:txBody>
            <a:bodyPr rtlCol="0" anchor="ctr"/>
            <a:lstStyle/>
            <a:p>
              <a:endParaRPr lang="de-DE"/>
            </a:p>
          </p:txBody>
        </p:sp>
        <p:sp>
          <p:nvSpPr>
            <p:cNvPr id="334" name="Freihandform: Form 392">
              <a:extLst>
                <a:ext uri="{FF2B5EF4-FFF2-40B4-BE49-F238E27FC236}">
                  <a16:creationId xmlns:a16="http://schemas.microsoft.com/office/drawing/2014/main" id="{EC676B4B-7D34-EC46-AC71-59C209DF47FF}"/>
                </a:ext>
              </a:extLst>
            </p:cNvPr>
            <p:cNvSpPr/>
            <p:nvPr/>
          </p:nvSpPr>
          <p:spPr>
            <a:xfrm>
              <a:off x="8415694" y="5172366"/>
              <a:ext cx="131482" cy="131482"/>
            </a:xfrm>
            <a:prstGeom prst="roundRect">
              <a:avLst/>
            </a:prstGeom>
            <a:grpFill/>
            <a:ln w="11626" cap="flat">
              <a:noFill/>
              <a:prstDash val="solid"/>
              <a:miter/>
            </a:ln>
          </p:spPr>
          <p:txBody>
            <a:bodyPr rtlCol="0" anchor="ctr"/>
            <a:lstStyle/>
            <a:p>
              <a:endParaRPr lang="de-DE"/>
            </a:p>
          </p:txBody>
        </p:sp>
        <p:sp>
          <p:nvSpPr>
            <p:cNvPr id="335" name="Freihandform: Form 393">
              <a:extLst>
                <a:ext uri="{FF2B5EF4-FFF2-40B4-BE49-F238E27FC236}">
                  <a16:creationId xmlns:a16="http://schemas.microsoft.com/office/drawing/2014/main" id="{A4E0EDB9-34C8-784A-AB24-10D7C51069D6}"/>
                </a:ext>
              </a:extLst>
            </p:cNvPr>
            <p:cNvSpPr/>
            <p:nvPr/>
          </p:nvSpPr>
          <p:spPr>
            <a:xfrm>
              <a:off x="8771744" y="5439985"/>
              <a:ext cx="131545" cy="131482"/>
            </a:xfrm>
            <a:prstGeom prst="roundRect">
              <a:avLst/>
            </a:prstGeom>
            <a:grpFill/>
            <a:ln w="11626" cap="flat">
              <a:noFill/>
              <a:prstDash val="solid"/>
              <a:miter/>
            </a:ln>
          </p:spPr>
          <p:txBody>
            <a:bodyPr rtlCol="0" anchor="ctr"/>
            <a:lstStyle/>
            <a:p>
              <a:endParaRPr lang="de-DE"/>
            </a:p>
          </p:txBody>
        </p:sp>
        <p:sp>
          <p:nvSpPr>
            <p:cNvPr id="336" name="Freihandform: Form 394">
              <a:extLst>
                <a:ext uri="{FF2B5EF4-FFF2-40B4-BE49-F238E27FC236}">
                  <a16:creationId xmlns:a16="http://schemas.microsoft.com/office/drawing/2014/main" id="{8467B404-0E9A-9C4F-9C67-4447F37F66CF}"/>
                </a:ext>
              </a:extLst>
            </p:cNvPr>
            <p:cNvSpPr/>
            <p:nvPr/>
          </p:nvSpPr>
          <p:spPr>
            <a:xfrm>
              <a:off x="8236505" y="4994340"/>
              <a:ext cx="131482" cy="131482"/>
            </a:xfrm>
            <a:prstGeom prst="roundRect">
              <a:avLst/>
            </a:prstGeom>
            <a:grpFill/>
            <a:ln w="11626" cap="flat">
              <a:noFill/>
              <a:prstDash val="solid"/>
              <a:miter/>
            </a:ln>
          </p:spPr>
          <p:txBody>
            <a:bodyPr rtlCol="0" anchor="ctr"/>
            <a:lstStyle/>
            <a:p>
              <a:endParaRPr lang="de-DE"/>
            </a:p>
          </p:txBody>
        </p:sp>
        <p:sp>
          <p:nvSpPr>
            <p:cNvPr id="337" name="Freihandform: Form 395">
              <a:extLst>
                <a:ext uri="{FF2B5EF4-FFF2-40B4-BE49-F238E27FC236}">
                  <a16:creationId xmlns:a16="http://schemas.microsoft.com/office/drawing/2014/main" id="{D0872836-126B-6845-AA64-979695BF09D3}"/>
                </a:ext>
              </a:extLst>
            </p:cNvPr>
            <p:cNvSpPr/>
            <p:nvPr/>
          </p:nvSpPr>
          <p:spPr>
            <a:xfrm>
              <a:off x="8415694" y="4994340"/>
              <a:ext cx="131482" cy="131482"/>
            </a:xfrm>
            <a:prstGeom prst="roundRect">
              <a:avLst/>
            </a:prstGeom>
            <a:grpFill/>
            <a:ln w="11626" cap="flat">
              <a:noFill/>
              <a:prstDash val="solid"/>
              <a:miter/>
            </a:ln>
          </p:spPr>
          <p:txBody>
            <a:bodyPr rtlCol="0" anchor="ctr"/>
            <a:lstStyle/>
            <a:p>
              <a:endParaRPr lang="de-DE"/>
            </a:p>
          </p:txBody>
        </p:sp>
        <p:sp>
          <p:nvSpPr>
            <p:cNvPr id="338" name="Freihandform: Form 396">
              <a:extLst>
                <a:ext uri="{FF2B5EF4-FFF2-40B4-BE49-F238E27FC236}">
                  <a16:creationId xmlns:a16="http://schemas.microsoft.com/office/drawing/2014/main" id="{BD5930B9-1D5F-D843-A54E-9644B7D954A8}"/>
                </a:ext>
              </a:extLst>
            </p:cNvPr>
            <p:cNvSpPr/>
            <p:nvPr/>
          </p:nvSpPr>
          <p:spPr>
            <a:xfrm>
              <a:off x="8593719" y="4993177"/>
              <a:ext cx="310671" cy="310671"/>
            </a:xfrm>
            <a:prstGeom prst="roundRect">
              <a:avLst/>
            </a:prstGeom>
            <a:grpFill/>
            <a:ln w="11626" cap="flat">
              <a:noFill/>
              <a:prstDash val="solid"/>
              <a:miter/>
            </a:ln>
          </p:spPr>
          <p:txBody>
            <a:bodyPr rtlCol="0" anchor="ctr"/>
            <a:lstStyle/>
            <a:p>
              <a:endParaRPr lang="de-DE"/>
            </a:p>
          </p:txBody>
        </p:sp>
        <p:sp>
          <p:nvSpPr>
            <p:cNvPr id="339" name="Freihandform: Form 397">
              <a:extLst>
                <a:ext uri="{FF2B5EF4-FFF2-40B4-BE49-F238E27FC236}">
                  <a16:creationId xmlns:a16="http://schemas.microsoft.com/office/drawing/2014/main" id="{D40DB75E-5D06-064E-9A3F-B2C00A01CA8A}"/>
                </a:ext>
              </a:extLst>
            </p:cNvPr>
            <p:cNvSpPr/>
            <p:nvPr/>
          </p:nvSpPr>
          <p:spPr>
            <a:xfrm>
              <a:off x="8950933" y="4994340"/>
              <a:ext cx="131482" cy="131482"/>
            </a:xfrm>
            <a:prstGeom prst="roundRect">
              <a:avLst/>
            </a:prstGeom>
            <a:grpFill/>
            <a:ln w="11626" cap="flat">
              <a:noFill/>
              <a:prstDash val="solid"/>
              <a:miter/>
            </a:ln>
          </p:spPr>
          <p:txBody>
            <a:bodyPr rtlCol="0" anchor="ctr"/>
            <a:lstStyle/>
            <a:p>
              <a:endParaRPr lang="de-DE"/>
            </a:p>
          </p:txBody>
        </p:sp>
        <p:sp>
          <p:nvSpPr>
            <p:cNvPr id="340" name="Freihandform: Form 398">
              <a:extLst>
                <a:ext uri="{FF2B5EF4-FFF2-40B4-BE49-F238E27FC236}">
                  <a16:creationId xmlns:a16="http://schemas.microsoft.com/office/drawing/2014/main" id="{C09C458A-E698-D84C-8CAA-6E1206E77043}"/>
                </a:ext>
              </a:extLst>
            </p:cNvPr>
            <p:cNvSpPr/>
            <p:nvPr/>
          </p:nvSpPr>
          <p:spPr>
            <a:xfrm>
              <a:off x="9128959" y="4994340"/>
              <a:ext cx="131482" cy="131482"/>
            </a:xfrm>
            <a:prstGeom prst="roundRect">
              <a:avLst/>
            </a:prstGeom>
            <a:grpFill/>
            <a:ln w="11626" cap="flat">
              <a:noFill/>
              <a:prstDash val="solid"/>
              <a:miter/>
            </a:ln>
          </p:spPr>
          <p:txBody>
            <a:bodyPr rtlCol="0" anchor="ctr"/>
            <a:lstStyle/>
            <a:p>
              <a:endParaRPr lang="de-DE"/>
            </a:p>
          </p:txBody>
        </p:sp>
        <p:sp>
          <p:nvSpPr>
            <p:cNvPr id="341" name="Freihandform: Form 399">
              <a:extLst>
                <a:ext uri="{FF2B5EF4-FFF2-40B4-BE49-F238E27FC236}">
                  <a16:creationId xmlns:a16="http://schemas.microsoft.com/office/drawing/2014/main" id="{6D3CE763-2766-074F-A6EF-DB4DB210B097}"/>
                </a:ext>
              </a:extLst>
            </p:cNvPr>
            <p:cNvSpPr/>
            <p:nvPr/>
          </p:nvSpPr>
          <p:spPr>
            <a:xfrm>
              <a:off x="7880391" y="5529580"/>
              <a:ext cx="131545" cy="131483"/>
            </a:xfrm>
            <a:prstGeom prst="roundRect">
              <a:avLst/>
            </a:prstGeom>
            <a:solidFill>
              <a:schemeClr val="accent6"/>
            </a:solidFill>
            <a:ln w="11626" cap="flat">
              <a:noFill/>
              <a:prstDash val="solid"/>
              <a:miter/>
            </a:ln>
          </p:spPr>
          <p:txBody>
            <a:bodyPr rtlCol="0" anchor="ctr"/>
            <a:lstStyle/>
            <a:p>
              <a:endParaRPr lang="de-DE"/>
            </a:p>
          </p:txBody>
        </p:sp>
        <p:sp>
          <p:nvSpPr>
            <p:cNvPr id="342" name="Freihandform: Form 400">
              <a:extLst>
                <a:ext uri="{FF2B5EF4-FFF2-40B4-BE49-F238E27FC236}">
                  <a16:creationId xmlns:a16="http://schemas.microsoft.com/office/drawing/2014/main" id="{E1CE2142-ECCE-BE42-AC6F-C3E41E64636B}"/>
                </a:ext>
              </a:extLst>
            </p:cNvPr>
            <p:cNvSpPr/>
            <p:nvPr/>
          </p:nvSpPr>
          <p:spPr>
            <a:xfrm>
              <a:off x="7523240" y="5707605"/>
              <a:ext cx="131482" cy="131482"/>
            </a:xfrm>
            <a:prstGeom prst="roundRect">
              <a:avLst/>
            </a:prstGeom>
            <a:solidFill>
              <a:schemeClr val="bg2"/>
            </a:solidFill>
            <a:ln w="11626" cap="flat">
              <a:noFill/>
              <a:prstDash val="solid"/>
              <a:miter/>
            </a:ln>
          </p:spPr>
          <p:txBody>
            <a:bodyPr rtlCol="0" anchor="ctr"/>
            <a:lstStyle/>
            <a:p>
              <a:endParaRPr lang="de-DE"/>
            </a:p>
          </p:txBody>
        </p:sp>
        <p:sp>
          <p:nvSpPr>
            <p:cNvPr id="343" name="Freihandform: Form 401">
              <a:extLst>
                <a:ext uri="{FF2B5EF4-FFF2-40B4-BE49-F238E27FC236}">
                  <a16:creationId xmlns:a16="http://schemas.microsoft.com/office/drawing/2014/main" id="{64EA3CD3-1F8B-6D43-98D7-92C6FA3EC19B}"/>
                </a:ext>
              </a:extLst>
            </p:cNvPr>
            <p:cNvSpPr/>
            <p:nvPr/>
          </p:nvSpPr>
          <p:spPr>
            <a:xfrm>
              <a:off x="7880391" y="5172366"/>
              <a:ext cx="131545" cy="131482"/>
            </a:xfrm>
            <a:prstGeom prst="roundRect">
              <a:avLst/>
            </a:prstGeom>
            <a:grpFill/>
            <a:ln w="11626" cap="flat">
              <a:noFill/>
              <a:prstDash val="solid"/>
              <a:miter/>
            </a:ln>
          </p:spPr>
          <p:txBody>
            <a:bodyPr rtlCol="0" anchor="ctr"/>
            <a:lstStyle/>
            <a:p>
              <a:endParaRPr lang="de-DE"/>
            </a:p>
          </p:txBody>
        </p:sp>
        <p:sp>
          <p:nvSpPr>
            <p:cNvPr id="344" name="Freihandform: Form 402">
              <a:extLst>
                <a:ext uri="{FF2B5EF4-FFF2-40B4-BE49-F238E27FC236}">
                  <a16:creationId xmlns:a16="http://schemas.microsoft.com/office/drawing/2014/main" id="{9FF3112F-A141-B247-82FD-0334FA2DAD11}"/>
                </a:ext>
              </a:extLst>
            </p:cNvPr>
            <p:cNvSpPr/>
            <p:nvPr/>
          </p:nvSpPr>
          <p:spPr>
            <a:xfrm>
              <a:off x="8058479" y="5886794"/>
              <a:ext cx="131482" cy="131482"/>
            </a:xfrm>
            <a:prstGeom prst="roundRect">
              <a:avLst/>
            </a:prstGeom>
            <a:grpFill/>
            <a:ln w="11626" cap="flat">
              <a:noFill/>
              <a:prstDash val="solid"/>
              <a:miter/>
            </a:ln>
          </p:spPr>
          <p:txBody>
            <a:bodyPr rtlCol="0" anchor="ctr"/>
            <a:lstStyle/>
            <a:p>
              <a:endParaRPr lang="de-DE"/>
            </a:p>
          </p:txBody>
        </p:sp>
        <p:sp>
          <p:nvSpPr>
            <p:cNvPr id="345" name="Freihandform: Form 403">
              <a:extLst>
                <a:ext uri="{FF2B5EF4-FFF2-40B4-BE49-F238E27FC236}">
                  <a16:creationId xmlns:a16="http://schemas.microsoft.com/office/drawing/2014/main" id="{B666B0A4-DF51-164A-B5F2-128F0927C9F9}"/>
                </a:ext>
              </a:extLst>
            </p:cNvPr>
            <p:cNvSpPr/>
            <p:nvPr/>
          </p:nvSpPr>
          <p:spPr>
            <a:xfrm>
              <a:off x="8236505" y="5619174"/>
              <a:ext cx="131482" cy="131482"/>
            </a:xfrm>
            <a:prstGeom prst="roundRect">
              <a:avLst/>
            </a:prstGeom>
            <a:grpFill/>
            <a:ln w="11626" cap="flat">
              <a:noFill/>
              <a:prstDash val="solid"/>
              <a:miter/>
            </a:ln>
          </p:spPr>
          <p:txBody>
            <a:bodyPr rtlCol="0" anchor="ctr"/>
            <a:lstStyle/>
            <a:p>
              <a:endParaRPr lang="de-DE"/>
            </a:p>
          </p:txBody>
        </p:sp>
        <p:sp>
          <p:nvSpPr>
            <p:cNvPr id="346" name="Freihandform: Form 404">
              <a:extLst>
                <a:ext uri="{FF2B5EF4-FFF2-40B4-BE49-F238E27FC236}">
                  <a16:creationId xmlns:a16="http://schemas.microsoft.com/office/drawing/2014/main" id="{1DB43A80-A99D-DD4C-9EDB-BC40A94BAC2E}"/>
                </a:ext>
              </a:extLst>
            </p:cNvPr>
            <p:cNvSpPr/>
            <p:nvPr/>
          </p:nvSpPr>
          <p:spPr>
            <a:xfrm>
              <a:off x="8415631" y="5886794"/>
              <a:ext cx="131545" cy="131482"/>
            </a:xfrm>
            <a:prstGeom prst="roundRect">
              <a:avLst/>
            </a:prstGeom>
            <a:grpFill/>
            <a:ln w="11626" cap="flat">
              <a:noFill/>
              <a:prstDash val="solid"/>
              <a:miter/>
            </a:ln>
          </p:spPr>
          <p:txBody>
            <a:bodyPr rtlCol="0" anchor="ctr"/>
            <a:lstStyle/>
            <a:p>
              <a:endParaRPr lang="de-DE"/>
            </a:p>
          </p:txBody>
        </p:sp>
        <p:sp>
          <p:nvSpPr>
            <p:cNvPr id="347" name="Freihandform: Form 405">
              <a:extLst>
                <a:ext uri="{FF2B5EF4-FFF2-40B4-BE49-F238E27FC236}">
                  <a16:creationId xmlns:a16="http://schemas.microsoft.com/office/drawing/2014/main" id="{461264D9-DC6B-4548-8A0E-0008C399658F}"/>
                </a:ext>
              </a:extLst>
            </p:cNvPr>
            <p:cNvSpPr/>
            <p:nvPr/>
          </p:nvSpPr>
          <p:spPr>
            <a:xfrm>
              <a:off x="7253292" y="5619174"/>
              <a:ext cx="41888" cy="41888"/>
            </a:xfrm>
            <a:prstGeom prst="roundRect">
              <a:avLst/>
            </a:prstGeom>
            <a:grpFill/>
            <a:ln w="11626" cap="flat">
              <a:noFill/>
              <a:prstDash val="solid"/>
              <a:miter/>
            </a:ln>
          </p:spPr>
          <p:txBody>
            <a:bodyPr rtlCol="0" anchor="ctr"/>
            <a:lstStyle/>
            <a:p>
              <a:endParaRPr lang="de-DE"/>
            </a:p>
          </p:txBody>
        </p:sp>
        <p:sp>
          <p:nvSpPr>
            <p:cNvPr id="348" name="Freihandform: Form 406">
              <a:extLst>
                <a:ext uri="{FF2B5EF4-FFF2-40B4-BE49-F238E27FC236}">
                  <a16:creationId xmlns:a16="http://schemas.microsoft.com/office/drawing/2014/main" id="{73EBCE54-ECB7-854D-9E22-17291FAECB17}"/>
                </a:ext>
              </a:extLst>
            </p:cNvPr>
            <p:cNvSpPr/>
            <p:nvPr/>
          </p:nvSpPr>
          <p:spPr>
            <a:xfrm>
              <a:off x="7164862" y="5619174"/>
              <a:ext cx="41888" cy="41888"/>
            </a:xfrm>
            <a:prstGeom prst="roundRect">
              <a:avLst/>
            </a:prstGeom>
            <a:grpFill/>
            <a:ln w="11626" cap="flat">
              <a:noFill/>
              <a:prstDash val="solid"/>
              <a:miter/>
            </a:ln>
          </p:spPr>
          <p:txBody>
            <a:bodyPr rtlCol="0" anchor="ctr"/>
            <a:lstStyle/>
            <a:p>
              <a:endParaRPr lang="de-DE"/>
            </a:p>
          </p:txBody>
        </p:sp>
        <p:sp>
          <p:nvSpPr>
            <p:cNvPr id="349" name="Freihandform: Form 407">
              <a:extLst>
                <a:ext uri="{FF2B5EF4-FFF2-40B4-BE49-F238E27FC236}">
                  <a16:creationId xmlns:a16="http://schemas.microsoft.com/office/drawing/2014/main" id="{A35301A2-149C-1648-B558-C83727A1A5F9}"/>
                </a:ext>
              </a:extLst>
            </p:cNvPr>
            <p:cNvSpPr/>
            <p:nvPr/>
          </p:nvSpPr>
          <p:spPr>
            <a:xfrm>
              <a:off x="7342887" y="5619174"/>
              <a:ext cx="41888" cy="41888"/>
            </a:xfrm>
            <a:prstGeom prst="roundRect">
              <a:avLst/>
            </a:prstGeom>
            <a:grpFill/>
            <a:ln w="11626" cap="flat">
              <a:noFill/>
              <a:prstDash val="solid"/>
              <a:miter/>
            </a:ln>
          </p:spPr>
          <p:txBody>
            <a:bodyPr rtlCol="0" anchor="ctr"/>
            <a:lstStyle/>
            <a:p>
              <a:endParaRPr lang="de-DE"/>
            </a:p>
          </p:txBody>
        </p:sp>
        <p:sp>
          <p:nvSpPr>
            <p:cNvPr id="350" name="Freihandform: Form 408">
              <a:extLst>
                <a:ext uri="{FF2B5EF4-FFF2-40B4-BE49-F238E27FC236}">
                  <a16:creationId xmlns:a16="http://schemas.microsoft.com/office/drawing/2014/main" id="{94FE3092-AEF0-F741-AE98-DBE14C62416C}"/>
                </a:ext>
              </a:extLst>
            </p:cNvPr>
            <p:cNvSpPr/>
            <p:nvPr/>
          </p:nvSpPr>
          <p:spPr>
            <a:xfrm>
              <a:off x="7432481" y="5619174"/>
              <a:ext cx="41888" cy="41888"/>
            </a:xfrm>
            <a:prstGeom prst="roundRect">
              <a:avLst/>
            </a:prstGeom>
            <a:grpFill/>
            <a:ln w="11626" cap="flat">
              <a:noFill/>
              <a:prstDash val="solid"/>
              <a:miter/>
            </a:ln>
          </p:spPr>
          <p:txBody>
            <a:bodyPr rtlCol="0" anchor="ctr"/>
            <a:lstStyle/>
            <a:p>
              <a:endParaRPr lang="de-DE"/>
            </a:p>
          </p:txBody>
        </p:sp>
        <p:sp>
          <p:nvSpPr>
            <p:cNvPr id="351" name="Freihandform: Form 409">
              <a:extLst>
                <a:ext uri="{FF2B5EF4-FFF2-40B4-BE49-F238E27FC236}">
                  <a16:creationId xmlns:a16="http://schemas.microsoft.com/office/drawing/2014/main" id="{2B0DF930-5D14-8746-8E59-43AC606A80F4}"/>
                </a:ext>
              </a:extLst>
            </p:cNvPr>
            <p:cNvSpPr/>
            <p:nvPr/>
          </p:nvSpPr>
          <p:spPr>
            <a:xfrm>
              <a:off x="7432481" y="5439985"/>
              <a:ext cx="41888" cy="43051"/>
            </a:xfrm>
            <a:prstGeom prst="roundRect">
              <a:avLst/>
            </a:prstGeom>
            <a:grpFill/>
            <a:ln w="11626" cap="flat">
              <a:noFill/>
              <a:prstDash val="solid"/>
              <a:miter/>
            </a:ln>
          </p:spPr>
          <p:txBody>
            <a:bodyPr rtlCol="0" anchor="ctr"/>
            <a:lstStyle/>
            <a:p>
              <a:endParaRPr lang="de-DE"/>
            </a:p>
          </p:txBody>
        </p:sp>
        <p:sp>
          <p:nvSpPr>
            <p:cNvPr id="352" name="Freihandform: Form 410">
              <a:extLst>
                <a:ext uri="{FF2B5EF4-FFF2-40B4-BE49-F238E27FC236}">
                  <a16:creationId xmlns:a16="http://schemas.microsoft.com/office/drawing/2014/main" id="{542DC2C9-7A71-4F4E-A434-612FB4F10C75}"/>
                </a:ext>
              </a:extLst>
            </p:cNvPr>
            <p:cNvSpPr/>
            <p:nvPr/>
          </p:nvSpPr>
          <p:spPr>
            <a:xfrm>
              <a:off x="7342887" y="5439985"/>
              <a:ext cx="41888" cy="43051"/>
            </a:xfrm>
            <a:prstGeom prst="roundRect">
              <a:avLst/>
            </a:prstGeom>
            <a:grpFill/>
            <a:ln w="11626" cap="flat">
              <a:noFill/>
              <a:prstDash val="solid"/>
              <a:miter/>
            </a:ln>
          </p:spPr>
          <p:txBody>
            <a:bodyPr rtlCol="0" anchor="ctr"/>
            <a:lstStyle/>
            <a:p>
              <a:endParaRPr lang="de-DE"/>
            </a:p>
          </p:txBody>
        </p:sp>
        <p:sp>
          <p:nvSpPr>
            <p:cNvPr id="353" name="Freihandform: Form 411">
              <a:extLst>
                <a:ext uri="{FF2B5EF4-FFF2-40B4-BE49-F238E27FC236}">
                  <a16:creationId xmlns:a16="http://schemas.microsoft.com/office/drawing/2014/main" id="{F6C20719-1BD6-C042-B659-8884C50E7515}"/>
                </a:ext>
              </a:extLst>
            </p:cNvPr>
            <p:cNvSpPr/>
            <p:nvPr/>
          </p:nvSpPr>
          <p:spPr>
            <a:xfrm>
              <a:off x="7342887" y="5529580"/>
              <a:ext cx="41888" cy="41888"/>
            </a:xfrm>
            <a:prstGeom prst="roundRect">
              <a:avLst/>
            </a:prstGeom>
            <a:grpFill/>
            <a:ln w="11626" cap="flat">
              <a:noFill/>
              <a:prstDash val="solid"/>
              <a:miter/>
            </a:ln>
          </p:spPr>
          <p:txBody>
            <a:bodyPr rtlCol="0" anchor="ctr"/>
            <a:lstStyle/>
            <a:p>
              <a:endParaRPr lang="de-DE"/>
            </a:p>
          </p:txBody>
        </p:sp>
        <p:sp>
          <p:nvSpPr>
            <p:cNvPr id="354" name="Freihandform: Form 412">
              <a:extLst>
                <a:ext uri="{FF2B5EF4-FFF2-40B4-BE49-F238E27FC236}">
                  <a16:creationId xmlns:a16="http://schemas.microsoft.com/office/drawing/2014/main" id="{063D819A-CCC7-4344-975F-1BF28F28D1C0}"/>
                </a:ext>
              </a:extLst>
            </p:cNvPr>
            <p:cNvSpPr/>
            <p:nvPr/>
          </p:nvSpPr>
          <p:spPr>
            <a:xfrm>
              <a:off x="7432481" y="5529580"/>
              <a:ext cx="41888" cy="41888"/>
            </a:xfrm>
            <a:prstGeom prst="roundRect">
              <a:avLst/>
            </a:prstGeom>
            <a:grpFill/>
            <a:ln w="11626" cap="flat">
              <a:noFill/>
              <a:prstDash val="solid"/>
              <a:miter/>
            </a:ln>
          </p:spPr>
          <p:txBody>
            <a:bodyPr rtlCol="0" anchor="ctr"/>
            <a:lstStyle/>
            <a:p>
              <a:endParaRPr lang="de-DE"/>
            </a:p>
          </p:txBody>
        </p:sp>
        <p:sp>
          <p:nvSpPr>
            <p:cNvPr id="355" name="Freihandform: Form 413">
              <a:extLst>
                <a:ext uri="{FF2B5EF4-FFF2-40B4-BE49-F238E27FC236}">
                  <a16:creationId xmlns:a16="http://schemas.microsoft.com/office/drawing/2014/main" id="{2AAAEF97-7D20-E64D-89EA-4266613163E5}"/>
                </a:ext>
              </a:extLst>
            </p:cNvPr>
            <p:cNvSpPr/>
            <p:nvPr/>
          </p:nvSpPr>
          <p:spPr>
            <a:xfrm>
              <a:off x="7253292" y="5439985"/>
              <a:ext cx="41888" cy="43051"/>
            </a:xfrm>
            <a:prstGeom prst="roundRect">
              <a:avLst/>
            </a:prstGeom>
            <a:grpFill/>
            <a:ln w="11626" cap="flat">
              <a:noFill/>
              <a:prstDash val="solid"/>
              <a:miter/>
            </a:ln>
          </p:spPr>
          <p:txBody>
            <a:bodyPr rtlCol="0" anchor="ctr"/>
            <a:lstStyle/>
            <a:p>
              <a:endParaRPr lang="de-DE"/>
            </a:p>
          </p:txBody>
        </p:sp>
        <p:sp>
          <p:nvSpPr>
            <p:cNvPr id="356" name="Freihandform: Form 414">
              <a:extLst>
                <a:ext uri="{FF2B5EF4-FFF2-40B4-BE49-F238E27FC236}">
                  <a16:creationId xmlns:a16="http://schemas.microsoft.com/office/drawing/2014/main" id="{F7092956-7BD5-E647-B465-2A39572505C4}"/>
                </a:ext>
              </a:extLst>
            </p:cNvPr>
            <p:cNvSpPr/>
            <p:nvPr/>
          </p:nvSpPr>
          <p:spPr>
            <a:xfrm>
              <a:off x="7164862" y="5439985"/>
              <a:ext cx="41888" cy="43051"/>
            </a:xfrm>
            <a:prstGeom prst="roundRect">
              <a:avLst/>
            </a:prstGeom>
            <a:grpFill/>
            <a:ln w="11626" cap="flat">
              <a:noFill/>
              <a:prstDash val="solid"/>
              <a:miter/>
            </a:ln>
          </p:spPr>
          <p:txBody>
            <a:bodyPr rtlCol="0" anchor="ctr"/>
            <a:lstStyle/>
            <a:p>
              <a:endParaRPr lang="de-DE"/>
            </a:p>
          </p:txBody>
        </p:sp>
        <p:sp>
          <p:nvSpPr>
            <p:cNvPr id="357" name="Freihandform: Form 415">
              <a:extLst>
                <a:ext uri="{FF2B5EF4-FFF2-40B4-BE49-F238E27FC236}">
                  <a16:creationId xmlns:a16="http://schemas.microsoft.com/office/drawing/2014/main" id="{8E637099-6F0B-D840-8D22-6E706245E53F}"/>
                </a:ext>
              </a:extLst>
            </p:cNvPr>
            <p:cNvSpPr/>
            <p:nvPr/>
          </p:nvSpPr>
          <p:spPr>
            <a:xfrm>
              <a:off x="7164862" y="5529580"/>
              <a:ext cx="41888" cy="41888"/>
            </a:xfrm>
            <a:prstGeom prst="roundRect">
              <a:avLst/>
            </a:prstGeom>
            <a:grpFill/>
            <a:ln w="11626" cap="flat">
              <a:noFill/>
              <a:prstDash val="solid"/>
              <a:miter/>
            </a:ln>
          </p:spPr>
          <p:txBody>
            <a:bodyPr rtlCol="0" anchor="ctr"/>
            <a:lstStyle/>
            <a:p>
              <a:endParaRPr lang="de-DE"/>
            </a:p>
          </p:txBody>
        </p:sp>
        <p:sp>
          <p:nvSpPr>
            <p:cNvPr id="358" name="Freihandform: Form 416">
              <a:extLst>
                <a:ext uri="{FF2B5EF4-FFF2-40B4-BE49-F238E27FC236}">
                  <a16:creationId xmlns:a16="http://schemas.microsoft.com/office/drawing/2014/main" id="{59997969-1371-B749-8724-72EE2CC223E9}"/>
                </a:ext>
              </a:extLst>
            </p:cNvPr>
            <p:cNvSpPr/>
            <p:nvPr/>
          </p:nvSpPr>
          <p:spPr>
            <a:xfrm>
              <a:off x="7253292" y="5529580"/>
              <a:ext cx="41888" cy="41888"/>
            </a:xfrm>
            <a:prstGeom prst="roundRect">
              <a:avLst/>
            </a:prstGeom>
            <a:grpFill/>
            <a:ln w="11626" cap="flat">
              <a:noFill/>
              <a:prstDash val="solid"/>
              <a:miter/>
            </a:ln>
          </p:spPr>
          <p:txBody>
            <a:bodyPr rtlCol="0" anchor="ctr"/>
            <a:lstStyle/>
            <a:p>
              <a:endParaRPr lang="de-DE"/>
            </a:p>
          </p:txBody>
        </p:sp>
        <p:sp>
          <p:nvSpPr>
            <p:cNvPr id="359" name="Freihandform: Form 417">
              <a:extLst>
                <a:ext uri="{FF2B5EF4-FFF2-40B4-BE49-F238E27FC236}">
                  <a16:creationId xmlns:a16="http://schemas.microsoft.com/office/drawing/2014/main" id="{AF174B1D-4015-6F48-BF56-3A49C2711235}"/>
                </a:ext>
              </a:extLst>
            </p:cNvPr>
            <p:cNvSpPr/>
            <p:nvPr/>
          </p:nvSpPr>
          <p:spPr>
            <a:xfrm>
              <a:off x="7253292" y="5797200"/>
              <a:ext cx="41888" cy="41888"/>
            </a:xfrm>
            <a:prstGeom prst="roundRect">
              <a:avLst/>
            </a:prstGeom>
            <a:grpFill/>
            <a:ln w="11626" cap="flat">
              <a:noFill/>
              <a:prstDash val="solid"/>
              <a:miter/>
            </a:ln>
          </p:spPr>
          <p:txBody>
            <a:bodyPr rtlCol="0" anchor="ctr"/>
            <a:lstStyle/>
            <a:p>
              <a:endParaRPr lang="de-DE"/>
            </a:p>
          </p:txBody>
        </p:sp>
        <p:sp>
          <p:nvSpPr>
            <p:cNvPr id="360" name="Freihandform: Form 418">
              <a:extLst>
                <a:ext uri="{FF2B5EF4-FFF2-40B4-BE49-F238E27FC236}">
                  <a16:creationId xmlns:a16="http://schemas.microsoft.com/office/drawing/2014/main" id="{E6F0F01C-21A6-3F4C-A2D8-3AF8411EA5C6}"/>
                </a:ext>
              </a:extLst>
            </p:cNvPr>
            <p:cNvSpPr/>
            <p:nvPr/>
          </p:nvSpPr>
          <p:spPr>
            <a:xfrm>
              <a:off x="7164862" y="5797200"/>
              <a:ext cx="41888" cy="41888"/>
            </a:xfrm>
            <a:prstGeom prst="roundRect">
              <a:avLst/>
            </a:prstGeom>
            <a:grpFill/>
            <a:ln w="11626" cap="flat">
              <a:noFill/>
              <a:prstDash val="solid"/>
              <a:miter/>
            </a:ln>
          </p:spPr>
          <p:txBody>
            <a:bodyPr rtlCol="0" anchor="ctr"/>
            <a:lstStyle/>
            <a:p>
              <a:endParaRPr lang="de-DE"/>
            </a:p>
          </p:txBody>
        </p:sp>
        <p:sp>
          <p:nvSpPr>
            <p:cNvPr id="361" name="Freihandform: Form 419">
              <a:extLst>
                <a:ext uri="{FF2B5EF4-FFF2-40B4-BE49-F238E27FC236}">
                  <a16:creationId xmlns:a16="http://schemas.microsoft.com/office/drawing/2014/main" id="{00964487-B56A-8744-B019-79AB64BC16B0}"/>
                </a:ext>
              </a:extLst>
            </p:cNvPr>
            <p:cNvSpPr/>
            <p:nvPr/>
          </p:nvSpPr>
          <p:spPr>
            <a:xfrm>
              <a:off x="7342887" y="5797200"/>
              <a:ext cx="41888" cy="41888"/>
            </a:xfrm>
            <a:prstGeom prst="roundRect">
              <a:avLst/>
            </a:prstGeom>
            <a:grpFill/>
            <a:ln w="11626" cap="flat">
              <a:noFill/>
              <a:prstDash val="solid"/>
              <a:miter/>
            </a:ln>
          </p:spPr>
          <p:txBody>
            <a:bodyPr rtlCol="0" anchor="ctr"/>
            <a:lstStyle/>
            <a:p>
              <a:endParaRPr lang="de-DE"/>
            </a:p>
          </p:txBody>
        </p:sp>
        <p:sp>
          <p:nvSpPr>
            <p:cNvPr id="362" name="Freihandform: Form 420">
              <a:extLst>
                <a:ext uri="{FF2B5EF4-FFF2-40B4-BE49-F238E27FC236}">
                  <a16:creationId xmlns:a16="http://schemas.microsoft.com/office/drawing/2014/main" id="{FE54EF93-32D1-4A40-94BD-2132C7275BBF}"/>
                </a:ext>
              </a:extLst>
            </p:cNvPr>
            <p:cNvSpPr/>
            <p:nvPr/>
          </p:nvSpPr>
          <p:spPr>
            <a:xfrm>
              <a:off x="7432481" y="5797200"/>
              <a:ext cx="41888" cy="41888"/>
            </a:xfrm>
            <a:prstGeom prst="roundRect">
              <a:avLst/>
            </a:prstGeom>
            <a:grpFill/>
            <a:ln w="11626" cap="flat">
              <a:noFill/>
              <a:prstDash val="solid"/>
              <a:miter/>
            </a:ln>
          </p:spPr>
          <p:txBody>
            <a:bodyPr rtlCol="0" anchor="ctr"/>
            <a:lstStyle/>
            <a:p>
              <a:endParaRPr lang="de-DE"/>
            </a:p>
          </p:txBody>
        </p:sp>
        <p:sp>
          <p:nvSpPr>
            <p:cNvPr id="363" name="Freihandform: Form 421">
              <a:extLst>
                <a:ext uri="{FF2B5EF4-FFF2-40B4-BE49-F238E27FC236}">
                  <a16:creationId xmlns:a16="http://schemas.microsoft.com/office/drawing/2014/main" id="{2F63D257-6BEE-A646-BD4C-CEF63E479104}"/>
                </a:ext>
              </a:extLst>
            </p:cNvPr>
            <p:cNvSpPr/>
            <p:nvPr/>
          </p:nvSpPr>
          <p:spPr>
            <a:xfrm>
              <a:off x="7342887" y="5707605"/>
              <a:ext cx="41888" cy="43051"/>
            </a:xfrm>
            <a:prstGeom prst="roundRect">
              <a:avLst/>
            </a:prstGeom>
            <a:grpFill/>
            <a:ln w="11626" cap="flat">
              <a:noFill/>
              <a:prstDash val="solid"/>
              <a:miter/>
            </a:ln>
          </p:spPr>
          <p:txBody>
            <a:bodyPr rtlCol="0" anchor="ctr"/>
            <a:lstStyle/>
            <a:p>
              <a:endParaRPr lang="de-DE"/>
            </a:p>
          </p:txBody>
        </p:sp>
        <p:sp>
          <p:nvSpPr>
            <p:cNvPr id="364" name="Freihandform: Form 422">
              <a:extLst>
                <a:ext uri="{FF2B5EF4-FFF2-40B4-BE49-F238E27FC236}">
                  <a16:creationId xmlns:a16="http://schemas.microsoft.com/office/drawing/2014/main" id="{0240B113-3C98-C647-BF2C-B21D2BE7D23F}"/>
                </a:ext>
              </a:extLst>
            </p:cNvPr>
            <p:cNvSpPr/>
            <p:nvPr/>
          </p:nvSpPr>
          <p:spPr>
            <a:xfrm>
              <a:off x="7432481" y="5707605"/>
              <a:ext cx="41888" cy="43051"/>
            </a:xfrm>
            <a:prstGeom prst="roundRect">
              <a:avLst/>
            </a:prstGeom>
            <a:grpFill/>
            <a:ln w="11626" cap="flat">
              <a:noFill/>
              <a:prstDash val="solid"/>
              <a:miter/>
            </a:ln>
          </p:spPr>
          <p:txBody>
            <a:bodyPr rtlCol="0" anchor="ctr"/>
            <a:lstStyle/>
            <a:p>
              <a:endParaRPr lang="de-DE"/>
            </a:p>
          </p:txBody>
        </p:sp>
        <p:sp>
          <p:nvSpPr>
            <p:cNvPr id="365" name="Freihandform: Form 423">
              <a:extLst>
                <a:ext uri="{FF2B5EF4-FFF2-40B4-BE49-F238E27FC236}">
                  <a16:creationId xmlns:a16="http://schemas.microsoft.com/office/drawing/2014/main" id="{320CBBA5-9AC2-1B41-AE9A-AAF017BC1C42}"/>
                </a:ext>
              </a:extLst>
            </p:cNvPr>
            <p:cNvSpPr/>
            <p:nvPr/>
          </p:nvSpPr>
          <p:spPr>
            <a:xfrm>
              <a:off x="7164862" y="5707605"/>
              <a:ext cx="41888" cy="43051"/>
            </a:xfrm>
            <a:prstGeom prst="roundRect">
              <a:avLst/>
            </a:prstGeom>
            <a:grpFill/>
            <a:ln w="11626" cap="flat">
              <a:noFill/>
              <a:prstDash val="solid"/>
              <a:miter/>
            </a:ln>
          </p:spPr>
          <p:txBody>
            <a:bodyPr rtlCol="0" anchor="ctr"/>
            <a:lstStyle/>
            <a:p>
              <a:endParaRPr lang="de-DE"/>
            </a:p>
          </p:txBody>
        </p:sp>
        <p:sp>
          <p:nvSpPr>
            <p:cNvPr id="366" name="Freihandform: Form 424">
              <a:extLst>
                <a:ext uri="{FF2B5EF4-FFF2-40B4-BE49-F238E27FC236}">
                  <a16:creationId xmlns:a16="http://schemas.microsoft.com/office/drawing/2014/main" id="{715448C3-80EE-2E4A-B68B-EDA11D5F546D}"/>
                </a:ext>
              </a:extLst>
            </p:cNvPr>
            <p:cNvSpPr/>
            <p:nvPr/>
          </p:nvSpPr>
          <p:spPr>
            <a:xfrm>
              <a:off x="7253292" y="5707605"/>
              <a:ext cx="41888" cy="43051"/>
            </a:xfrm>
            <a:prstGeom prst="roundRect">
              <a:avLst/>
            </a:prstGeom>
            <a:grpFill/>
            <a:ln w="11626" cap="flat">
              <a:noFill/>
              <a:prstDash val="solid"/>
              <a:miter/>
            </a:ln>
          </p:spPr>
          <p:txBody>
            <a:bodyPr rtlCol="0" anchor="ctr"/>
            <a:lstStyle/>
            <a:p>
              <a:endParaRPr lang="de-DE"/>
            </a:p>
          </p:txBody>
        </p:sp>
        <p:sp>
          <p:nvSpPr>
            <p:cNvPr id="367" name="Freihandform: Form 425">
              <a:extLst>
                <a:ext uri="{FF2B5EF4-FFF2-40B4-BE49-F238E27FC236}">
                  <a16:creationId xmlns:a16="http://schemas.microsoft.com/office/drawing/2014/main" id="{B7DCC0E0-E2FD-0343-A1DC-9E46D89AF83B}"/>
                </a:ext>
              </a:extLst>
            </p:cNvPr>
            <p:cNvSpPr/>
            <p:nvPr/>
          </p:nvSpPr>
          <p:spPr>
            <a:xfrm>
              <a:off x="7164862" y="5351555"/>
              <a:ext cx="41888" cy="41888"/>
            </a:xfrm>
            <a:prstGeom prst="roundRect">
              <a:avLst/>
            </a:prstGeom>
            <a:grpFill/>
            <a:ln w="11626" cap="flat">
              <a:noFill/>
              <a:prstDash val="solid"/>
              <a:miter/>
            </a:ln>
          </p:spPr>
          <p:txBody>
            <a:bodyPr rtlCol="0" anchor="ctr"/>
            <a:lstStyle/>
            <a:p>
              <a:endParaRPr lang="de-DE"/>
            </a:p>
          </p:txBody>
        </p:sp>
        <p:sp>
          <p:nvSpPr>
            <p:cNvPr id="368" name="Freihandform: Form 426">
              <a:extLst>
                <a:ext uri="{FF2B5EF4-FFF2-40B4-BE49-F238E27FC236}">
                  <a16:creationId xmlns:a16="http://schemas.microsoft.com/office/drawing/2014/main" id="{CA7E86A1-2A18-5E46-A66D-01374852F224}"/>
                </a:ext>
              </a:extLst>
            </p:cNvPr>
            <p:cNvSpPr/>
            <p:nvPr/>
          </p:nvSpPr>
          <p:spPr>
            <a:xfrm>
              <a:off x="7253292" y="5351555"/>
              <a:ext cx="41888" cy="41888"/>
            </a:xfrm>
            <a:prstGeom prst="roundRect">
              <a:avLst/>
            </a:prstGeom>
            <a:grpFill/>
            <a:ln w="11626" cap="flat">
              <a:noFill/>
              <a:prstDash val="solid"/>
              <a:miter/>
            </a:ln>
          </p:spPr>
          <p:txBody>
            <a:bodyPr rtlCol="0" anchor="ctr"/>
            <a:lstStyle/>
            <a:p>
              <a:endParaRPr lang="de-DE"/>
            </a:p>
          </p:txBody>
        </p:sp>
        <p:sp>
          <p:nvSpPr>
            <p:cNvPr id="369" name="Freihandform: Form 427">
              <a:extLst>
                <a:ext uri="{FF2B5EF4-FFF2-40B4-BE49-F238E27FC236}">
                  <a16:creationId xmlns:a16="http://schemas.microsoft.com/office/drawing/2014/main" id="{560EA9FF-B930-4C4E-A99F-1CB9D70E7D68}"/>
                </a:ext>
              </a:extLst>
            </p:cNvPr>
            <p:cNvSpPr/>
            <p:nvPr/>
          </p:nvSpPr>
          <p:spPr>
            <a:xfrm>
              <a:off x="7342887" y="5351555"/>
              <a:ext cx="41888" cy="41888"/>
            </a:xfrm>
            <a:prstGeom prst="roundRect">
              <a:avLst/>
            </a:prstGeom>
            <a:grpFill/>
            <a:ln w="11626" cap="flat">
              <a:noFill/>
              <a:prstDash val="solid"/>
              <a:miter/>
            </a:ln>
          </p:spPr>
          <p:txBody>
            <a:bodyPr rtlCol="0" anchor="ctr"/>
            <a:lstStyle/>
            <a:p>
              <a:endParaRPr lang="de-DE"/>
            </a:p>
          </p:txBody>
        </p:sp>
        <p:sp>
          <p:nvSpPr>
            <p:cNvPr id="370" name="Freihandform: Form 428">
              <a:extLst>
                <a:ext uri="{FF2B5EF4-FFF2-40B4-BE49-F238E27FC236}">
                  <a16:creationId xmlns:a16="http://schemas.microsoft.com/office/drawing/2014/main" id="{3FB150F6-47FF-4C4B-8BC1-A5647C2B0C68}"/>
                </a:ext>
              </a:extLst>
            </p:cNvPr>
            <p:cNvSpPr/>
            <p:nvPr/>
          </p:nvSpPr>
          <p:spPr>
            <a:xfrm>
              <a:off x="7432481" y="5351555"/>
              <a:ext cx="41888" cy="41888"/>
            </a:xfrm>
            <a:prstGeom prst="roundRect">
              <a:avLst/>
            </a:prstGeom>
            <a:grpFill/>
            <a:ln w="11626" cap="flat">
              <a:noFill/>
              <a:prstDash val="solid"/>
              <a:miter/>
            </a:ln>
          </p:spPr>
          <p:txBody>
            <a:bodyPr rtlCol="0" anchor="ctr"/>
            <a:lstStyle/>
            <a:p>
              <a:endParaRPr lang="de-DE"/>
            </a:p>
          </p:txBody>
        </p:sp>
        <p:sp>
          <p:nvSpPr>
            <p:cNvPr id="371" name="Freihandform: Form 429">
              <a:extLst>
                <a:ext uri="{FF2B5EF4-FFF2-40B4-BE49-F238E27FC236}">
                  <a16:creationId xmlns:a16="http://schemas.microsoft.com/office/drawing/2014/main" id="{98075CC1-FBED-DF46-8142-72D5EF36752D}"/>
                </a:ext>
              </a:extLst>
            </p:cNvPr>
            <p:cNvSpPr/>
            <p:nvPr/>
          </p:nvSpPr>
          <p:spPr>
            <a:xfrm>
              <a:off x="6898405" y="5707605"/>
              <a:ext cx="41888" cy="43051"/>
            </a:xfrm>
            <a:prstGeom prst="roundRect">
              <a:avLst/>
            </a:prstGeom>
            <a:grpFill/>
            <a:ln w="11626" cap="flat">
              <a:noFill/>
              <a:prstDash val="solid"/>
              <a:miter/>
            </a:ln>
          </p:spPr>
          <p:txBody>
            <a:bodyPr rtlCol="0" anchor="ctr"/>
            <a:lstStyle/>
            <a:p>
              <a:endParaRPr lang="de-DE"/>
            </a:p>
          </p:txBody>
        </p:sp>
        <p:sp>
          <p:nvSpPr>
            <p:cNvPr id="372" name="Freihandform: Form 430">
              <a:extLst>
                <a:ext uri="{FF2B5EF4-FFF2-40B4-BE49-F238E27FC236}">
                  <a16:creationId xmlns:a16="http://schemas.microsoft.com/office/drawing/2014/main" id="{CDE6BBDE-6109-EB4B-90B7-9917E856F4BC}"/>
                </a:ext>
              </a:extLst>
            </p:cNvPr>
            <p:cNvSpPr/>
            <p:nvPr/>
          </p:nvSpPr>
          <p:spPr>
            <a:xfrm>
              <a:off x="6808811" y="5619174"/>
              <a:ext cx="41888" cy="41888"/>
            </a:xfrm>
            <a:prstGeom prst="roundRect">
              <a:avLst/>
            </a:prstGeom>
            <a:grpFill/>
            <a:ln w="11626" cap="flat">
              <a:noFill/>
              <a:prstDash val="solid"/>
              <a:miter/>
            </a:ln>
          </p:spPr>
          <p:txBody>
            <a:bodyPr rtlCol="0" anchor="ctr"/>
            <a:lstStyle/>
            <a:p>
              <a:endParaRPr lang="de-DE"/>
            </a:p>
          </p:txBody>
        </p:sp>
        <p:sp>
          <p:nvSpPr>
            <p:cNvPr id="373" name="Freihandform: Form 431">
              <a:extLst>
                <a:ext uri="{FF2B5EF4-FFF2-40B4-BE49-F238E27FC236}">
                  <a16:creationId xmlns:a16="http://schemas.microsoft.com/office/drawing/2014/main" id="{24E335CF-D533-2A43-B59D-B03556D74D88}"/>
                </a:ext>
              </a:extLst>
            </p:cNvPr>
            <p:cNvSpPr/>
            <p:nvPr/>
          </p:nvSpPr>
          <p:spPr>
            <a:xfrm>
              <a:off x="6987850" y="5707605"/>
              <a:ext cx="42037" cy="43051"/>
            </a:xfrm>
            <a:prstGeom prst="roundRect">
              <a:avLst/>
            </a:prstGeom>
            <a:grpFill/>
            <a:ln w="11626" cap="flat">
              <a:noFill/>
              <a:prstDash val="solid"/>
              <a:miter/>
            </a:ln>
          </p:spPr>
          <p:txBody>
            <a:bodyPr rtlCol="0" anchor="ctr"/>
            <a:lstStyle/>
            <a:p>
              <a:endParaRPr lang="de-DE"/>
            </a:p>
          </p:txBody>
        </p:sp>
        <p:sp>
          <p:nvSpPr>
            <p:cNvPr id="374" name="Freihandform: Form 432">
              <a:extLst>
                <a:ext uri="{FF2B5EF4-FFF2-40B4-BE49-F238E27FC236}">
                  <a16:creationId xmlns:a16="http://schemas.microsoft.com/office/drawing/2014/main" id="{9DAEAB76-5636-284B-8C52-336233363D5B}"/>
                </a:ext>
              </a:extLst>
            </p:cNvPr>
            <p:cNvSpPr/>
            <p:nvPr/>
          </p:nvSpPr>
          <p:spPr>
            <a:xfrm>
              <a:off x="7076431" y="5707605"/>
              <a:ext cx="41888" cy="43051"/>
            </a:xfrm>
            <a:prstGeom prst="roundRect">
              <a:avLst/>
            </a:prstGeom>
            <a:grpFill/>
            <a:ln w="11626" cap="flat">
              <a:noFill/>
              <a:prstDash val="solid"/>
              <a:miter/>
            </a:ln>
          </p:spPr>
          <p:txBody>
            <a:bodyPr rtlCol="0" anchor="ctr"/>
            <a:lstStyle/>
            <a:p>
              <a:endParaRPr lang="de-DE"/>
            </a:p>
          </p:txBody>
        </p:sp>
        <p:sp>
          <p:nvSpPr>
            <p:cNvPr id="375" name="Freihandform: Form 433">
              <a:extLst>
                <a:ext uri="{FF2B5EF4-FFF2-40B4-BE49-F238E27FC236}">
                  <a16:creationId xmlns:a16="http://schemas.microsoft.com/office/drawing/2014/main" id="{CCEEBEDB-BF50-C94F-B12A-F7FD10D8CD6C}"/>
                </a:ext>
              </a:extLst>
            </p:cNvPr>
            <p:cNvSpPr/>
            <p:nvPr/>
          </p:nvSpPr>
          <p:spPr>
            <a:xfrm>
              <a:off x="7076431" y="5529580"/>
              <a:ext cx="41888" cy="41888"/>
            </a:xfrm>
            <a:prstGeom prst="roundRect">
              <a:avLst/>
            </a:prstGeom>
            <a:grpFill/>
            <a:ln w="11626" cap="flat">
              <a:noFill/>
              <a:prstDash val="solid"/>
              <a:miter/>
            </a:ln>
          </p:spPr>
          <p:txBody>
            <a:bodyPr rtlCol="0" anchor="ctr"/>
            <a:lstStyle/>
            <a:p>
              <a:endParaRPr lang="de-DE"/>
            </a:p>
          </p:txBody>
        </p:sp>
        <p:sp>
          <p:nvSpPr>
            <p:cNvPr id="376" name="Freihandform: Form 434">
              <a:extLst>
                <a:ext uri="{FF2B5EF4-FFF2-40B4-BE49-F238E27FC236}">
                  <a16:creationId xmlns:a16="http://schemas.microsoft.com/office/drawing/2014/main" id="{B5D7EBDA-B171-FB4E-9C2F-EC430D12CE65}"/>
                </a:ext>
              </a:extLst>
            </p:cNvPr>
            <p:cNvSpPr/>
            <p:nvPr/>
          </p:nvSpPr>
          <p:spPr>
            <a:xfrm>
              <a:off x="6987850" y="5529580"/>
              <a:ext cx="42037" cy="41888"/>
            </a:xfrm>
            <a:prstGeom prst="roundRect">
              <a:avLst/>
            </a:prstGeom>
            <a:grpFill/>
            <a:ln w="11626" cap="flat">
              <a:noFill/>
              <a:prstDash val="solid"/>
              <a:miter/>
            </a:ln>
          </p:spPr>
          <p:txBody>
            <a:bodyPr rtlCol="0" anchor="ctr"/>
            <a:lstStyle/>
            <a:p>
              <a:endParaRPr lang="de-DE"/>
            </a:p>
          </p:txBody>
        </p:sp>
        <p:sp>
          <p:nvSpPr>
            <p:cNvPr id="377" name="Freihandform: Form 435">
              <a:extLst>
                <a:ext uri="{FF2B5EF4-FFF2-40B4-BE49-F238E27FC236}">
                  <a16:creationId xmlns:a16="http://schemas.microsoft.com/office/drawing/2014/main" id="{E0C6E5E3-F6F8-CC46-8B41-C5C97AE0F8C2}"/>
                </a:ext>
              </a:extLst>
            </p:cNvPr>
            <p:cNvSpPr/>
            <p:nvPr/>
          </p:nvSpPr>
          <p:spPr>
            <a:xfrm>
              <a:off x="6987850" y="5619174"/>
              <a:ext cx="42037" cy="41888"/>
            </a:xfrm>
            <a:prstGeom prst="roundRect">
              <a:avLst/>
            </a:prstGeom>
            <a:grpFill/>
            <a:ln w="11626" cap="flat">
              <a:noFill/>
              <a:prstDash val="solid"/>
              <a:miter/>
            </a:ln>
          </p:spPr>
          <p:txBody>
            <a:bodyPr rtlCol="0" anchor="ctr"/>
            <a:lstStyle/>
            <a:p>
              <a:endParaRPr lang="de-DE"/>
            </a:p>
          </p:txBody>
        </p:sp>
        <p:sp>
          <p:nvSpPr>
            <p:cNvPr id="378" name="Freihandform: Form 436">
              <a:extLst>
                <a:ext uri="{FF2B5EF4-FFF2-40B4-BE49-F238E27FC236}">
                  <a16:creationId xmlns:a16="http://schemas.microsoft.com/office/drawing/2014/main" id="{D4F9D1F0-4FA9-624E-9A4D-F632E316043B}"/>
                </a:ext>
              </a:extLst>
            </p:cNvPr>
            <p:cNvSpPr/>
            <p:nvPr/>
          </p:nvSpPr>
          <p:spPr>
            <a:xfrm>
              <a:off x="7076431" y="5619174"/>
              <a:ext cx="41888" cy="41888"/>
            </a:xfrm>
            <a:prstGeom prst="roundRect">
              <a:avLst/>
            </a:prstGeom>
            <a:grpFill/>
            <a:ln w="11626" cap="flat">
              <a:noFill/>
              <a:prstDash val="solid"/>
              <a:miter/>
            </a:ln>
          </p:spPr>
          <p:txBody>
            <a:bodyPr rtlCol="0" anchor="ctr"/>
            <a:lstStyle/>
            <a:p>
              <a:endParaRPr lang="de-DE"/>
            </a:p>
          </p:txBody>
        </p:sp>
        <p:sp>
          <p:nvSpPr>
            <p:cNvPr id="379" name="Freihandform: Form 437">
              <a:extLst>
                <a:ext uri="{FF2B5EF4-FFF2-40B4-BE49-F238E27FC236}">
                  <a16:creationId xmlns:a16="http://schemas.microsoft.com/office/drawing/2014/main" id="{EBF56C1A-FBB8-8943-80AD-289D0EB9D44E}"/>
                </a:ext>
              </a:extLst>
            </p:cNvPr>
            <p:cNvSpPr/>
            <p:nvPr/>
          </p:nvSpPr>
          <p:spPr>
            <a:xfrm>
              <a:off x="6898405" y="5529580"/>
              <a:ext cx="41888" cy="41888"/>
            </a:xfrm>
            <a:prstGeom prst="roundRect">
              <a:avLst/>
            </a:prstGeom>
            <a:grpFill/>
            <a:ln w="11626" cap="flat">
              <a:noFill/>
              <a:prstDash val="solid"/>
              <a:miter/>
            </a:ln>
          </p:spPr>
          <p:txBody>
            <a:bodyPr rtlCol="0" anchor="ctr"/>
            <a:lstStyle/>
            <a:p>
              <a:endParaRPr lang="de-DE"/>
            </a:p>
          </p:txBody>
        </p:sp>
        <p:sp>
          <p:nvSpPr>
            <p:cNvPr id="380" name="Freihandform: Form 438">
              <a:extLst>
                <a:ext uri="{FF2B5EF4-FFF2-40B4-BE49-F238E27FC236}">
                  <a16:creationId xmlns:a16="http://schemas.microsoft.com/office/drawing/2014/main" id="{81D96421-9288-A146-BBF6-835A41E01BB5}"/>
                </a:ext>
              </a:extLst>
            </p:cNvPr>
            <p:cNvSpPr/>
            <p:nvPr/>
          </p:nvSpPr>
          <p:spPr>
            <a:xfrm>
              <a:off x="6808811" y="5439985"/>
              <a:ext cx="41888" cy="43051"/>
            </a:xfrm>
            <a:prstGeom prst="roundRect">
              <a:avLst/>
            </a:prstGeom>
            <a:grpFill/>
            <a:ln w="11626" cap="flat">
              <a:noFill/>
              <a:prstDash val="solid"/>
              <a:miter/>
            </a:ln>
          </p:spPr>
          <p:txBody>
            <a:bodyPr rtlCol="0" anchor="ctr"/>
            <a:lstStyle/>
            <a:p>
              <a:endParaRPr lang="de-DE"/>
            </a:p>
          </p:txBody>
        </p:sp>
        <p:sp>
          <p:nvSpPr>
            <p:cNvPr id="381" name="Freihandform: Form 439">
              <a:extLst>
                <a:ext uri="{FF2B5EF4-FFF2-40B4-BE49-F238E27FC236}">
                  <a16:creationId xmlns:a16="http://schemas.microsoft.com/office/drawing/2014/main" id="{2880258A-CE46-5546-8B67-F13F433F9D97}"/>
                </a:ext>
              </a:extLst>
            </p:cNvPr>
            <p:cNvSpPr/>
            <p:nvPr/>
          </p:nvSpPr>
          <p:spPr>
            <a:xfrm>
              <a:off x="6808811" y="5529580"/>
              <a:ext cx="41888" cy="41888"/>
            </a:xfrm>
            <a:prstGeom prst="roundRect">
              <a:avLst/>
            </a:prstGeom>
            <a:grpFill/>
            <a:ln w="11626" cap="flat">
              <a:noFill/>
              <a:prstDash val="solid"/>
              <a:miter/>
            </a:ln>
          </p:spPr>
          <p:txBody>
            <a:bodyPr rtlCol="0" anchor="ctr"/>
            <a:lstStyle/>
            <a:p>
              <a:endParaRPr lang="de-DE"/>
            </a:p>
          </p:txBody>
        </p:sp>
        <p:sp>
          <p:nvSpPr>
            <p:cNvPr id="382" name="Freihandform: Form 440">
              <a:extLst>
                <a:ext uri="{FF2B5EF4-FFF2-40B4-BE49-F238E27FC236}">
                  <a16:creationId xmlns:a16="http://schemas.microsoft.com/office/drawing/2014/main" id="{48954E2C-017C-3440-8749-54E21DAD2ADB}"/>
                </a:ext>
              </a:extLst>
            </p:cNvPr>
            <p:cNvSpPr/>
            <p:nvPr/>
          </p:nvSpPr>
          <p:spPr>
            <a:xfrm>
              <a:off x="6898405" y="5619174"/>
              <a:ext cx="41888" cy="41888"/>
            </a:xfrm>
            <a:prstGeom prst="roundRect">
              <a:avLst/>
            </a:prstGeom>
            <a:grpFill/>
            <a:ln w="11626" cap="flat">
              <a:noFill/>
              <a:prstDash val="solid"/>
              <a:miter/>
            </a:ln>
          </p:spPr>
          <p:txBody>
            <a:bodyPr rtlCol="0" anchor="ctr"/>
            <a:lstStyle/>
            <a:p>
              <a:endParaRPr lang="de-DE"/>
            </a:p>
          </p:txBody>
        </p:sp>
        <p:sp>
          <p:nvSpPr>
            <p:cNvPr id="383" name="Freihandform: Form 441">
              <a:extLst>
                <a:ext uri="{FF2B5EF4-FFF2-40B4-BE49-F238E27FC236}">
                  <a16:creationId xmlns:a16="http://schemas.microsoft.com/office/drawing/2014/main" id="{F11F23EC-4A47-CB4C-A9F8-7D56F52E4983}"/>
                </a:ext>
              </a:extLst>
            </p:cNvPr>
            <p:cNvSpPr/>
            <p:nvPr/>
          </p:nvSpPr>
          <p:spPr>
            <a:xfrm>
              <a:off x="6720202" y="5619174"/>
              <a:ext cx="42066" cy="41888"/>
            </a:xfrm>
            <a:prstGeom prst="roundRect">
              <a:avLst/>
            </a:prstGeom>
            <a:grpFill/>
            <a:ln w="11626" cap="flat">
              <a:noFill/>
              <a:prstDash val="solid"/>
              <a:miter/>
            </a:ln>
          </p:spPr>
          <p:txBody>
            <a:bodyPr rtlCol="0" anchor="ctr"/>
            <a:lstStyle/>
            <a:p>
              <a:endParaRPr lang="de-DE"/>
            </a:p>
          </p:txBody>
        </p:sp>
        <p:sp>
          <p:nvSpPr>
            <p:cNvPr id="384" name="Freihandform: Form 443">
              <a:extLst>
                <a:ext uri="{FF2B5EF4-FFF2-40B4-BE49-F238E27FC236}">
                  <a16:creationId xmlns:a16="http://schemas.microsoft.com/office/drawing/2014/main" id="{2CA738D4-267C-FC4B-A60C-53B09C80AEAC}"/>
                </a:ext>
              </a:extLst>
            </p:cNvPr>
            <p:cNvSpPr/>
            <p:nvPr/>
          </p:nvSpPr>
          <p:spPr>
            <a:xfrm>
              <a:off x="6630785" y="5529580"/>
              <a:ext cx="41888" cy="41888"/>
            </a:xfrm>
            <a:prstGeom prst="roundRect">
              <a:avLst/>
            </a:prstGeom>
            <a:grpFill/>
            <a:ln w="11626" cap="flat">
              <a:noFill/>
              <a:prstDash val="solid"/>
              <a:miter/>
            </a:ln>
          </p:spPr>
          <p:txBody>
            <a:bodyPr rtlCol="0" anchor="ctr"/>
            <a:lstStyle/>
            <a:p>
              <a:endParaRPr lang="de-DE"/>
            </a:p>
          </p:txBody>
        </p:sp>
        <p:sp>
          <p:nvSpPr>
            <p:cNvPr id="385" name="Freihandform: Form 444">
              <a:extLst>
                <a:ext uri="{FF2B5EF4-FFF2-40B4-BE49-F238E27FC236}">
                  <a16:creationId xmlns:a16="http://schemas.microsoft.com/office/drawing/2014/main" id="{B0312F3B-05DC-3E4B-9D13-9163FF77AE64}"/>
                </a:ext>
              </a:extLst>
            </p:cNvPr>
            <p:cNvSpPr/>
            <p:nvPr/>
          </p:nvSpPr>
          <p:spPr>
            <a:xfrm>
              <a:off x="6720202" y="5529580"/>
              <a:ext cx="42066" cy="41888"/>
            </a:xfrm>
            <a:prstGeom prst="roundRect">
              <a:avLst/>
            </a:prstGeom>
            <a:grpFill/>
            <a:ln w="11626" cap="flat">
              <a:noFill/>
              <a:prstDash val="solid"/>
              <a:miter/>
            </a:ln>
          </p:spPr>
          <p:txBody>
            <a:bodyPr rtlCol="0" anchor="ctr"/>
            <a:lstStyle/>
            <a:p>
              <a:endParaRPr lang="de-DE"/>
            </a:p>
          </p:txBody>
        </p:sp>
        <p:sp>
          <p:nvSpPr>
            <p:cNvPr id="386" name="Freihandform: Form 445">
              <a:extLst>
                <a:ext uri="{FF2B5EF4-FFF2-40B4-BE49-F238E27FC236}">
                  <a16:creationId xmlns:a16="http://schemas.microsoft.com/office/drawing/2014/main" id="{8DF46D6E-C2EE-5C4F-9FC2-4DB72129F6C8}"/>
                </a:ext>
              </a:extLst>
            </p:cNvPr>
            <p:cNvSpPr/>
            <p:nvPr/>
          </p:nvSpPr>
          <p:spPr>
            <a:xfrm>
              <a:off x="6898405" y="5439985"/>
              <a:ext cx="41888" cy="43051"/>
            </a:xfrm>
            <a:prstGeom prst="roundRect">
              <a:avLst/>
            </a:prstGeom>
            <a:grpFill/>
            <a:ln w="11626" cap="flat">
              <a:noFill/>
              <a:prstDash val="solid"/>
              <a:miter/>
            </a:ln>
          </p:spPr>
          <p:txBody>
            <a:bodyPr rtlCol="0" anchor="ctr"/>
            <a:lstStyle/>
            <a:p>
              <a:endParaRPr lang="de-DE"/>
            </a:p>
          </p:txBody>
        </p:sp>
        <p:sp>
          <p:nvSpPr>
            <p:cNvPr id="387" name="Freihandform: Form 446">
              <a:extLst>
                <a:ext uri="{FF2B5EF4-FFF2-40B4-BE49-F238E27FC236}">
                  <a16:creationId xmlns:a16="http://schemas.microsoft.com/office/drawing/2014/main" id="{4BF6AC7E-1E94-F440-BB9E-2347072A3B51}"/>
                </a:ext>
              </a:extLst>
            </p:cNvPr>
            <p:cNvSpPr/>
            <p:nvPr/>
          </p:nvSpPr>
          <p:spPr>
            <a:xfrm>
              <a:off x="6987850" y="5439985"/>
              <a:ext cx="42037" cy="43051"/>
            </a:xfrm>
            <a:prstGeom prst="roundRect">
              <a:avLst/>
            </a:prstGeom>
            <a:grpFill/>
            <a:ln w="11626" cap="flat">
              <a:noFill/>
              <a:prstDash val="solid"/>
              <a:miter/>
            </a:ln>
          </p:spPr>
          <p:txBody>
            <a:bodyPr rtlCol="0" anchor="ctr"/>
            <a:lstStyle/>
            <a:p>
              <a:endParaRPr lang="de-DE"/>
            </a:p>
          </p:txBody>
        </p:sp>
        <p:sp>
          <p:nvSpPr>
            <p:cNvPr id="388" name="Freihandform: Form 1727">
              <a:extLst>
                <a:ext uri="{FF2B5EF4-FFF2-40B4-BE49-F238E27FC236}">
                  <a16:creationId xmlns:a16="http://schemas.microsoft.com/office/drawing/2014/main" id="{6DCDE8C0-FE62-6B49-BD27-3EF16D648E5D}"/>
                </a:ext>
              </a:extLst>
            </p:cNvPr>
            <p:cNvSpPr/>
            <p:nvPr/>
          </p:nvSpPr>
          <p:spPr>
            <a:xfrm>
              <a:off x="7076431" y="5439985"/>
              <a:ext cx="41888" cy="43051"/>
            </a:xfrm>
            <a:prstGeom prst="roundRect">
              <a:avLst/>
            </a:prstGeom>
            <a:grpFill/>
            <a:ln w="11626" cap="flat">
              <a:noFill/>
              <a:prstDash val="solid"/>
              <a:miter/>
            </a:ln>
          </p:spPr>
          <p:txBody>
            <a:bodyPr rtlCol="0" anchor="ctr"/>
            <a:lstStyle/>
            <a:p>
              <a:endParaRPr lang="de-DE"/>
            </a:p>
          </p:txBody>
        </p:sp>
        <p:sp>
          <p:nvSpPr>
            <p:cNvPr id="389" name="Freihandform: Form 1728">
              <a:extLst>
                <a:ext uri="{FF2B5EF4-FFF2-40B4-BE49-F238E27FC236}">
                  <a16:creationId xmlns:a16="http://schemas.microsoft.com/office/drawing/2014/main" id="{7E18AE2D-E95A-1141-8618-E162C22D482A}"/>
                </a:ext>
              </a:extLst>
            </p:cNvPr>
            <p:cNvSpPr/>
            <p:nvPr/>
          </p:nvSpPr>
          <p:spPr>
            <a:xfrm>
              <a:off x="6541191" y="5439985"/>
              <a:ext cx="41888" cy="43051"/>
            </a:xfrm>
            <a:prstGeom prst="roundRect">
              <a:avLst/>
            </a:prstGeom>
            <a:grpFill/>
            <a:ln w="11626" cap="flat">
              <a:noFill/>
              <a:prstDash val="solid"/>
              <a:miter/>
            </a:ln>
          </p:spPr>
          <p:txBody>
            <a:bodyPr rtlCol="0" anchor="ctr"/>
            <a:lstStyle/>
            <a:p>
              <a:endParaRPr lang="de-DE"/>
            </a:p>
          </p:txBody>
        </p:sp>
        <p:sp>
          <p:nvSpPr>
            <p:cNvPr id="390" name="Freihandform: Form 1729">
              <a:extLst>
                <a:ext uri="{FF2B5EF4-FFF2-40B4-BE49-F238E27FC236}">
                  <a16:creationId xmlns:a16="http://schemas.microsoft.com/office/drawing/2014/main" id="{C2ACFAF0-5DF6-CF4F-8688-DD0A408B08A8}"/>
                </a:ext>
              </a:extLst>
            </p:cNvPr>
            <p:cNvSpPr/>
            <p:nvPr/>
          </p:nvSpPr>
          <p:spPr>
            <a:xfrm>
              <a:off x="6630785" y="5439985"/>
              <a:ext cx="41888" cy="43051"/>
            </a:xfrm>
            <a:prstGeom prst="roundRect">
              <a:avLst/>
            </a:prstGeom>
            <a:grpFill/>
            <a:ln w="11626" cap="flat">
              <a:noFill/>
              <a:prstDash val="solid"/>
              <a:miter/>
            </a:ln>
          </p:spPr>
          <p:txBody>
            <a:bodyPr rtlCol="0" anchor="ctr"/>
            <a:lstStyle/>
            <a:p>
              <a:endParaRPr lang="de-DE"/>
            </a:p>
          </p:txBody>
        </p:sp>
        <p:sp>
          <p:nvSpPr>
            <p:cNvPr id="391" name="Freihandform: Form 1730">
              <a:extLst>
                <a:ext uri="{FF2B5EF4-FFF2-40B4-BE49-F238E27FC236}">
                  <a16:creationId xmlns:a16="http://schemas.microsoft.com/office/drawing/2014/main" id="{46C1E326-F304-D144-A8AA-2575614D34FC}"/>
                </a:ext>
              </a:extLst>
            </p:cNvPr>
            <p:cNvSpPr/>
            <p:nvPr/>
          </p:nvSpPr>
          <p:spPr>
            <a:xfrm>
              <a:off x="6720202" y="5439985"/>
              <a:ext cx="42066" cy="43051"/>
            </a:xfrm>
            <a:prstGeom prst="roundRect">
              <a:avLst/>
            </a:prstGeom>
            <a:grpFill/>
            <a:ln w="11626" cap="flat">
              <a:noFill/>
              <a:prstDash val="solid"/>
              <a:miter/>
            </a:ln>
          </p:spPr>
          <p:txBody>
            <a:bodyPr rtlCol="0" anchor="ctr"/>
            <a:lstStyle/>
            <a:p>
              <a:endParaRPr lang="de-DE"/>
            </a:p>
          </p:txBody>
        </p:sp>
        <p:sp>
          <p:nvSpPr>
            <p:cNvPr id="392" name="Freihandform: Form 1731">
              <a:extLst>
                <a:ext uri="{FF2B5EF4-FFF2-40B4-BE49-F238E27FC236}">
                  <a16:creationId xmlns:a16="http://schemas.microsoft.com/office/drawing/2014/main" id="{EB1FB6FE-7535-F24B-AD20-2172CF94A070}"/>
                </a:ext>
              </a:extLst>
            </p:cNvPr>
            <p:cNvSpPr/>
            <p:nvPr/>
          </p:nvSpPr>
          <p:spPr>
            <a:xfrm>
              <a:off x="6451597" y="5351555"/>
              <a:ext cx="41888" cy="41888"/>
            </a:xfrm>
            <a:prstGeom prst="roundRect">
              <a:avLst/>
            </a:prstGeom>
            <a:grpFill/>
            <a:ln w="11626" cap="flat">
              <a:noFill/>
              <a:prstDash val="solid"/>
              <a:miter/>
            </a:ln>
          </p:spPr>
          <p:txBody>
            <a:bodyPr rtlCol="0" anchor="ctr"/>
            <a:lstStyle/>
            <a:p>
              <a:endParaRPr lang="de-DE"/>
            </a:p>
          </p:txBody>
        </p:sp>
        <p:sp>
          <p:nvSpPr>
            <p:cNvPr id="393" name="Freihandform: Form 1732">
              <a:extLst>
                <a:ext uri="{FF2B5EF4-FFF2-40B4-BE49-F238E27FC236}">
                  <a16:creationId xmlns:a16="http://schemas.microsoft.com/office/drawing/2014/main" id="{D28889B7-FDBB-F14B-BB8F-6E590C0A9095}"/>
                </a:ext>
              </a:extLst>
            </p:cNvPr>
            <p:cNvSpPr/>
            <p:nvPr/>
          </p:nvSpPr>
          <p:spPr>
            <a:xfrm>
              <a:off x="6451597" y="5261960"/>
              <a:ext cx="41888" cy="41888"/>
            </a:xfrm>
            <a:prstGeom prst="roundRect">
              <a:avLst/>
            </a:prstGeom>
            <a:grpFill/>
            <a:ln w="11626" cap="flat">
              <a:noFill/>
              <a:prstDash val="solid"/>
              <a:miter/>
            </a:ln>
          </p:spPr>
          <p:txBody>
            <a:bodyPr rtlCol="0" anchor="ctr"/>
            <a:lstStyle/>
            <a:p>
              <a:endParaRPr lang="de-DE"/>
            </a:p>
          </p:txBody>
        </p:sp>
        <p:sp>
          <p:nvSpPr>
            <p:cNvPr id="394" name="Freihandform: Form 1733">
              <a:extLst>
                <a:ext uri="{FF2B5EF4-FFF2-40B4-BE49-F238E27FC236}">
                  <a16:creationId xmlns:a16="http://schemas.microsoft.com/office/drawing/2014/main" id="{DD408F14-1137-ED4D-91BA-0B72EB69FE84}"/>
                </a:ext>
              </a:extLst>
            </p:cNvPr>
            <p:cNvSpPr/>
            <p:nvPr/>
          </p:nvSpPr>
          <p:spPr>
            <a:xfrm>
              <a:off x="6541191" y="5261960"/>
              <a:ext cx="41888" cy="41888"/>
            </a:xfrm>
            <a:prstGeom prst="roundRect">
              <a:avLst/>
            </a:prstGeom>
            <a:grpFill/>
            <a:ln w="11626" cap="flat">
              <a:noFill/>
              <a:prstDash val="solid"/>
              <a:miter/>
            </a:ln>
          </p:spPr>
          <p:txBody>
            <a:bodyPr rtlCol="0" anchor="ctr"/>
            <a:lstStyle/>
            <a:p>
              <a:endParaRPr lang="de-DE"/>
            </a:p>
          </p:txBody>
        </p:sp>
        <p:sp>
          <p:nvSpPr>
            <p:cNvPr id="395" name="Freihandform: Form 1734">
              <a:extLst>
                <a:ext uri="{FF2B5EF4-FFF2-40B4-BE49-F238E27FC236}">
                  <a16:creationId xmlns:a16="http://schemas.microsoft.com/office/drawing/2014/main" id="{15E6C0CA-9020-D444-9E28-D3CE50902FEA}"/>
                </a:ext>
              </a:extLst>
            </p:cNvPr>
            <p:cNvSpPr/>
            <p:nvPr/>
          </p:nvSpPr>
          <p:spPr>
            <a:xfrm>
              <a:off x="6273571" y="5351555"/>
              <a:ext cx="41888" cy="41888"/>
            </a:xfrm>
            <a:prstGeom prst="roundRect">
              <a:avLst/>
            </a:prstGeom>
            <a:grpFill/>
            <a:ln w="11626" cap="flat">
              <a:noFill/>
              <a:prstDash val="solid"/>
              <a:miter/>
            </a:ln>
          </p:spPr>
          <p:txBody>
            <a:bodyPr rtlCol="0" anchor="ctr"/>
            <a:lstStyle/>
            <a:p>
              <a:endParaRPr lang="de-DE"/>
            </a:p>
          </p:txBody>
        </p:sp>
        <p:sp>
          <p:nvSpPr>
            <p:cNvPr id="396" name="Freihandform: Form 1735">
              <a:extLst>
                <a:ext uri="{FF2B5EF4-FFF2-40B4-BE49-F238E27FC236}">
                  <a16:creationId xmlns:a16="http://schemas.microsoft.com/office/drawing/2014/main" id="{BD55CBD4-E316-3148-AB03-967695546594}"/>
                </a:ext>
              </a:extLst>
            </p:cNvPr>
            <p:cNvSpPr/>
            <p:nvPr/>
          </p:nvSpPr>
          <p:spPr>
            <a:xfrm>
              <a:off x="6363166" y="5351555"/>
              <a:ext cx="41888" cy="41888"/>
            </a:xfrm>
            <a:prstGeom prst="roundRect">
              <a:avLst/>
            </a:prstGeom>
            <a:grpFill/>
            <a:ln w="11626" cap="flat">
              <a:noFill/>
              <a:prstDash val="solid"/>
              <a:miter/>
            </a:ln>
          </p:spPr>
          <p:txBody>
            <a:bodyPr rtlCol="0" anchor="ctr"/>
            <a:lstStyle/>
            <a:p>
              <a:endParaRPr lang="de-DE"/>
            </a:p>
          </p:txBody>
        </p:sp>
        <p:sp>
          <p:nvSpPr>
            <p:cNvPr id="397" name="Freihandform: Form 1736">
              <a:extLst>
                <a:ext uri="{FF2B5EF4-FFF2-40B4-BE49-F238E27FC236}">
                  <a16:creationId xmlns:a16="http://schemas.microsoft.com/office/drawing/2014/main" id="{597FA17D-F227-F244-9CF0-AB340B3BF0DF}"/>
                </a:ext>
              </a:extLst>
            </p:cNvPr>
            <p:cNvSpPr/>
            <p:nvPr/>
          </p:nvSpPr>
          <p:spPr>
            <a:xfrm>
              <a:off x="6630785" y="5351555"/>
              <a:ext cx="41888" cy="41888"/>
            </a:xfrm>
            <a:prstGeom prst="roundRect">
              <a:avLst/>
            </a:prstGeom>
            <a:grpFill/>
            <a:ln w="11626" cap="flat">
              <a:noFill/>
              <a:prstDash val="solid"/>
              <a:miter/>
            </a:ln>
          </p:spPr>
          <p:txBody>
            <a:bodyPr rtlCol="0" anchor="ctr"/>
            <a:lstStyle/>
            <a:p>
              <a:endParaRPr lang="de-DE"/>
            </a:p>
          </p:txBody>
        </p:sp>
        <p:sp>
          <p:nvSpPr>
            <p:cNvPr id="398" name="Freihandform: Form 1737">
              <a:extLst>
                <a:ext uri="{FF2B5EF4-FFF2-40B4-BE49-F238E27FC236}">
                  <a16:creationId xmlns:a16="http://schemas.microsoft.com/office/drawing/2014/main" id="{01277C0E-C3D6-6743-8ADD-D2675A26225F}"/>
                </a:ext>
              </a:extLst>
            </p:cNvPr>
            <p:cNvSpPr/>
            <p:nvPr/>
          </p:nvSpPr>
          <p:spPr>
            <a:xfrm>
              <a:off x="6541191" y="5351555"/>
              <a:ext cx="41888" cy="41888"/>
            </a:xfrm>
            <a:prstGeom prst="roundRect">
              <a:avLst/>
            </a:prstGeom>
            <a:grpFill/>
            <a:ln w="11626" cap="flat">
              <a:noFill/>
              <a:prstDash val="solid"/>
              <a:miter/>
            </a:ln>
          </p:spPr>
          <p:txBody>
            <a:bodyPr rtlCol="0" anchor="ctr"/>
            <a:lstStyle/>
            <a:p>
              <a:endParaRPr lang="de-DE"/>
            </a:p>
          </p:txBody>
        </p:sp>
        <p:sp>
          <p:nvSpPr>
            <p:cNvPr id="399" name="Freihandform: Form 1738">
              <a:extLst>
                <a:ext uri="{FF2B5EF4-FFF2-40B4-BE49-F238E27FC236}">
                  <a16:creationId xmlns:a16="http://schemas.microsoft.com/office/drawing/2014/main" id="{521231B5-55E2-C743-979E-FD638DE730BA}"/>
                </a:ext>
              </a:extLst>
            </p:cNvPr>
            <p:cNvSpPr/>
            <p:nvPr/>
          </p:nvSpPr>
          <p:spPr>
            <a:xfrm>
              <a:off x="7611670" y="5619174"/>
              <a:ext cx="41888" cy="41888"/>
            </a:xfrm>
            <a:prstGeom prst="roundRect">
              <a:avLst/>
            </a:prstGeom>
            <a:grpFill/>
            <a:ln w="11626" cap="flat">
              <a:noFill/>
              <a:prstDash val="solid"/>
              <a:miter/>
            </a:ln>
          </p:spPr>
          <p:txBody>
            <a:bodyPr rtlCol="0" anchor="ctr"/>
            <a:lstStyle/>
            <a:p>
              <a:endParaRPr lang="de-DE"/>
            </a:p>
          </p:txBody>
        </p:sp>
        <p:sp>
          <p:nvSpPr>
            <p:cNvPr id="400" name="Freihandform: Form 1739">
              <a:extLst>
                <a:ext uri="{FF2B5EF4-FFF2-40B4-BE49-F238E27FC236}">
                  <a16:creationId xmlns:a16="http://schemas.microsoft.com/office/drawing/2014/main" id="{792F1042-5F92-B14D-9852-CA6789EEB333}"/>
                </a:ext>
              </a:extLst>
            </p:cNvPr>
            <p:cNvSpPr/>
            <p:nvPr/>
          </p:nvSpPr>
          <p:spPr>
            <a:xfrm>
              <a:off x="7523240" y="5619174"/>
              <a:ext cx="41888" cy="41888"/>
            </a:xfrm>
            <a:prstGeom prst="roundRect">
              <a:avLst/>
            </a:prstGeom>
            <a:grpFill/>
            <a:ln w="11626" cap="flat">
              <a:noFill/>
              <a:prstDash val="solid"/>
              <a:miter/>
            </a:ln>
          </p:spPr>
          <p:txBody>
            <a:bodyPr rtlCol="0" anchor="ctr"/>
            <a:lstStyle/>
            <a:p>
              <a:endParaRPr lang="de-DE"/>
            </a:p>
          </p:txBody>
        </p:sp>
        <p:sp>
          <p:nvSpPr>
            <p:cNvPr id="401" name="Freihandform: Form 1740">
              <a:extLst>
                <a:ext uri="{FF2B5EF4-FFF2-40B4-BE49-F238E27FC236}">
                  <a16:creationId xmlns:a16="http://schemas.microsoft.com/office/drawing/2014/main" id="{C1893649-2ABE-A146-B128-89ACCDCF27B2}"/>
                </a:ext>
              </a:extLst>
            </p:cNvPr>
            <p:cNvSpPr/>
            <p:nvPr/>
          </p:nvSpPr>
          <p:spPr>
            <a:xfrm>
              <a:off x="7701265" y="5619174"/>
              <a:ext cx="41888" cy="41888"/>
            </a:xfrm>
            <a:prstGeom prst="roundRect">
              <a:avLst/>
            </a:prstGeom>
            <a:grpFill/>
            <a:ln w="11626" cap="flat">
              <a:noFill/>
              <a:prstDash val="solid"/>
              <a:miter/>
            </a:ln>
          </p:spPr>
          <p:txBody>
            <a:bodyPr rtlCol="0" anchor="ctr"/>
            <a:lstStyle/>
            <a:p>
              <a:endParaRPr lang="de-DE"/>
            </a:p>
          </p:txBody>
        </p:sp>
        <p:sp>
          <p:nvSpPr>
            <p:cNvPr id="402" name="Freihandform: Form 1741">
              <a:extLst>
                <a:ext uri="{FF2B5EF4-FFF2-40B4-BE49-F238E27FC236}">
                  <a16:creationId xmlns:a16="http://schemas.microsoft.com/office/drawing/2014/main" id="{1CD6BE36-6713-D44A-886D-DC111CABAD9F}"/>
                </a:ext>
              </a:extLst>
            </p:cNvPr>
            <p:cNvSpPr/>
            <p:nvPr/>
          </p:nvSpPr>
          <p:spPr>
            <a:xfrm>
              <a:off x="7790859" y="5619174"/>
              <a:ext cx="41888" cy="41888"/>
            </a:xfrm>
            <a:prstGeom prst="roundRect">
              <a:avLst/>
            </a:prstGeom>
            <a:grpFill/>
            <a:ln w="11626" cap="flat">
              <a:noFill/>
              <a:prstDash val="solid"/>
              <a:miter/>
            </a:ln>
          </p:spPr>
          <p:txBody>
            <a:bodyPr rtlCol="0" anchor="ctr"/>
            <a:lstStyle/>
            <a:p>
              <a:endParaRPr lang="de-DE"/>
            </a:p>
          </p:txBody>
        </p:sp>
        <p:sp>
          <p:nvSpPr>
            <p:cNvPr id="403" name="Freihandform: Form 1742">
              <a:extLst>
                <a:ext uri="{FF2B5EF4-FFF2-40B4-BE49-F238E27FC236}">
                  <a16:creationId xmlns:a16="http://schemas.microsoft.com/office/drawing/2014/main" id="{C92D2359-C036-D941-B76D-C4F086831CEE}"/>
                </a:ext>
              </a:extLst>
            </p:cNvPr>
            <p:cNvSpPr/>
            <p:nvPr/>
          </p:nvSpPr>
          <p:spPr>
            <a:xfrm>
              <a:off x="7790859" y="5439985"/>
              <a:ext cx="41888" cy="43051"/>
            </a:xfrm>
            <a:prstGeom prst="roundRect">
              <a:avLst/>
            </a:prstGeom>
            <a:grpFill/>
            <a:ln w="11626" cap="flat">
              <a:noFill/>
              <a:prstDash val="solid"/>
              <a:miter/>
            </a:ln>
          </p:spPr>
          <p:txBody>
            <a:bodyPr rtlCol="0" anchor="ctr"/>
            <a:lstStyle/>
            <a:p>
              <a:endParaRPr lang="de-DE"/>
            </a:p>
          </p:txBody>
        </p:sp>
        <p:sp>
          <p:nvSpPr>
            <p:cNvPr id="404" name="Freihandform: Form 1743">
              <a:extLst>
                <a:ext uri="{FF2B5EF4-FFF2-40B4-BE49-F238E27FC236}">
                  <a16:creationId xmlns:a16="http://schemas.microsoft.com/office/drawing/2014/main" id="{E212BECE-F73C-1E45-AA57-B9B295679C47}"/>
                </a:ext>
              </a:extLst>
            </p:cNvPr>
            <p:cNvSpPr/>
            <p:nvPr/>
          </p:nvSpPr>
          <p:spPr>
            <a:xfrm>
              <a:off x="7701265" y="5439985"/>
              <a:ext cx="41888" cy="43051"/>
            </a:xfrm>
            <a:prstGeom prst="roundRect">
              <a:avLst/>
            </a:prstGeom>
            <a:grpFill/>
            <a:ln w="11626" cap="flat">
              <a:noFill/>
              <a:prstDash val="solid"/>
              <a:miter/>
            </a:ln>
          </p:spPr>
          <p:txBody>
            <a:bodyPr rtlCol="0" anchor="ctr"/>
            <a:lstStyle/>
            <a:p>
              <a:endParaRPr lang="de-DE"/>
            </a:p>
          </p:txBody>
        </p:sp>
        <p:sp>
          <p:nvSpPr>
            <p:cNvPr id="405" name="Freihandform: Form 1744">
              <a:extLst>
                <a:ext uri="{FF2B5EF4-FFF2-40B4-BE49-F238E27FC236}">
                  <a16:creationId xmlns:a16="http://schemas.microsoft.com/office/drawing/2014/main" id="{0553AB83-5F07-3042-8575-5ECC3DD8A88C}"/>
                </a:ext>
              </a:extLst>
            </p:cNvPr>
            <p:cNvSpPr/>
            <p:nvPr/>
          </p:nvSpPr>
          <p:spPr>
            <a:xfrm>
              <a:off x="7701265" y="5529580"/>
              <a:ext cx="41888" cy="41888"/>
            </a:xfrm>
            <a:prstGeom prst="roundRect">
              <a:avLst/>
            </a:prstGeom>
            <a:grpFill/>
            <a:ln w="11626" cap="flat">
              <a:noFill/>
              <a:prstDash val="solid"/>
              <a:miter/>
            </a:ln>
          </p:spPr>
          <p:txBody>
            <a:bodyPr rtlCol="0" anchor="ctr"/>
            <a:lstStyle/>
            <a:p>
              <a:endParaRPr lang="de-DE"/>
            </a:p>
          </p:txBody>
        </p:sp>
        <p:sp>
          <p:nvSpPr>
            <p:cNvPr id="406" name="Freihandform: Form 1745">
              <a:extLst>
                <a:ext uri="{FF2B5EF4-FFF2-40B4-BE49-F238E27FC236}">
                  <a16:creationId xmlns:a16="http://schemas.microsoft.com/office/drawing/2014/main" id="{F929B0CF-3D76-2045-8D04-51C773BFC48A}"/>
                </a:ext>
              </a:extLst>
            </p:cNvPr>
            <p:cNvSpPr/>
            <p:nvPr/>
          </p:nvSpPr>
          <p:spPr>
            <a:xfrm>
              <a:off x="7790859" y="5529580"/>
              <a:ext cx="41888" cy="41888"/>
            </a:xfrm>
            <a:prstGeom prst="roundRect">
              <a:avLst/>
            </a:prstGeom>
            <a:grpFill/>
            <a:ln w="11626" cap="flat">
              <a:noFill/>
              <a:prstDash val="solid"/>
              <a:miter/>
            </a:ln>
          </p:spPr>
          <p:txBody>
            <a:bodyPr rtlCol="0" anchor="ctr"/>
            <a:lstStyle/>
            <a:p>
              <a:endParaRPr lang="de-DE"/>
            </a:p>
          </p:txBody>
        </p:sp>
        <p:sp>
          <p:nvSpPr>
            <p:cNvPr id="407" name="Freihandform: Form 1746">
              <a:extLst>
                <a:ext uri="{FF2B5EF4-FFF2-40B4-BE49-F238E27FC236}">
                  <a16:creationId xmlns:a16="http://schemas.microsoft.com/office/drawing/2014/main" id="{23129D62-A60B-1B40-86B5-8C030394239E}"/>
                </a:ext>
              </a:extLst>
            </p:cNvPr>
            <p:cNvSpPr/>
            <p:nvPr/>
          </p:nvSpPr>
          <p:spPr>
            <a:xfrm>
              <a:off x="7611670" y="5439985"/>
              <a:ext cx="41888" cy="43051"/>
            </a:xfrm>
            <a:prstGeom prst="roundRect">
              <a:avLst/>
            </a:prstGeom>
            <a:grpFill/>
            <a:ln w="11626" cap="flat">
              <a:noFill/>
              <a:prstDash val="solid"/>
              <a:miter/>
            </a:ln>
          </p:spPr>
          <p:txBody>
            <a:bodyPr rtlCol="0" anchor="ctr"/>
            <a:lstStyle/>
            <a:p>
              <a:endParaRPr lang="de-DE"/>
            </a:p>
          </p:txBody>
        </p:sp>
        <p:sp>
          <p:nvSpPr>
            <p:cNvPr id="408" name="Freihandform: Form 1747">
              <a:extLst>
                <a:ext uri="{FF2B5EF4-FFF2-40B4-BE49-F238E27FC236}">
                  <a16:creationId xmlns:a16="http://schemas.microsoft.com/office/drawing/2014/main" id="{91DDEA04-4BB1-4A4B-A984-F3F2905CB798}"/>
                </a:ext>
              </a:extLst>
            </p:cNvPr>
            <p:cNvSpPr/>
            <p:nvPr/>
          </p:nvSpPr>
          <p:spPr>
            <a:xfrm>
              <a:off x="7523240" y="5439985"/>
              <a:ext cx="41888" cy="43051"/>
            </a:xfrm>
            <a:prstGeom prst="roundRect">
              <a:avLst/>
            </a:prstGeom>
            <a:grpFill/>
            <a:ln w="11626" cap="flat">
              <a:noFill/>
              <a:prstDash val="solid"/>
              <a:miter/>
            </a:ln>
          </p:spPr>
          <p:txBody>
            <a:bodyPr rtlCol="0" anchor="ctr"/>
            <a:lstStyle/>
            <a:p>
              <a:endParaRPr lang="de-DE"/>
            </a:p>
          </p:txBody>
        </p:sp>
        <p:sp>
          <p:nvSpPr>
            <p:cNvPr id="409" name="Freihandform: Form 1748">
              <a:extLst>
                <a:ext uri="{FF2B5EF4-FFF2-40B4-BE49-F238E27FC236}">
                  <a16:creationId xmlns:a16="http://schemas.microsoft.com/office/drawing/2014/main" id="{2BE51574-40BF-5B45-9140-E9A1756F1D9F}"/>
                </a:ext>
              </a:extLst>
            </p:cNvPr>
            <p:cNvSpPr/>
            <p:nvPr/>
          </p:nvSpPr>
          <p:spPr>
            <a:xfrm>
              <a:off x="7523240" y="5529580"/>
              <a:ext cx="41888" cy="41888"/>
            </a:xfrm>
            <a:prstGeom prst="roundRect">
              <a:avLst/>
            </a:prstGeom>
            <a:grpFill/>
            <a:ln w="11626" cap="flat">
              <a:noFill/>
              <a:prstDash val="solid"/>
              <a:miter/>
            </a:ln>
          </p:spPr>
          <p:txBody>
            <a:bodyPr rtlCol="0" anchor="ctr"/>
            <a:lstStyle/>
            <a:p>
              <a:endParaRPr lang="de-DE"/>
            </a:p>
          </p:txBody>
        </p:sp>
        <p:sp>
          <p:nvSpPr>
            <p:cNvPr id="410" name="Freihandform: Form 1749">
              <a:extLst>
                <a:ext uri="{FF2B5EF4-FFF2-40B4-BE49-F238E27FC236}">
                  <a16:creationId xmlns:a16="http://schemas.microsoft.com/office/drawing/2014/main" id="{E69D8055-9F8E-D144-8875-3EAAB1CD7AB1}"/>
                </a:ext>
              </a:extLst>
            </p:cNvPr>
            <p:cNvSpPr/>
            <p:nvPr/>
          </p:nvSpPr>
          <p:spPr>
            <a:xfrm>
              <a:off x="7611670" y="5529580"/>
              <a:ext cx="41888" cy="41888"/>
            </a:xfrm>
            <a:prstGeom prst="roundRect">
              <a:avLst/>
            </a:prstGeom>
            <a:grpFill/>
            <a:ln w="11626" cap="flat">
              <a:noFill/>
              <a:prstDash val="solid"/>
              <a:miter/>
            </a:ln>
          </p:spPr>
          <p:txBody>
            <a:bodyPr rtlCol="0" anchor="ctr"/>
            <a:lstStyle/>
            <a:p>
              <a:endParaRPr lang="de-DE"/>
            </a:p>
          </p:txBody>
        </p:sp>
        <p:sp>
          <p:nvSpPr>
            <p:cNvPr id="411" name="Freihandform: Form 1750">
              <a:extLst>
                <a:ext uri="{FF2B5EF4-FFF2-40B4-BE49-F238E27FC236}">
                  <a16:creationId xmlns:a16="http://schemas.microsoft.com/office/drawing/2014/main" id="{F011CEA9-EEBB-CB43-94F0-4BCC3C845F41}"/>
                </a:ext>
              </a:extLst>
            </p:cNvPr>
            <p:cNvSpPr/>
            <p:nvPr/>
          </p:nvSpPr>
          <p:spPr>
            <a:xfrm>
              <a:off x="7523240" y="5351555"/>
              <a:ext cx="41888" cy="41888"/>
            </a:xfrm>
            <a:prstGeom prst="roundRect">
              <a:avLst/>
            </a:prstGeom>
            <a:grpFill/>
            <a:ln w="11626" cap="flat">
              <a:noFill/>
              <a:prstDash val="solid"/>
              <a:miter/>
            </a:ln>
          </p:spPr>
          <p:txBody>
            <a:bodyPr rtlCol="0" anchor="ctr"/>
            <a:lstStyle/>
            <a:p>
              <a:endParaRPr lang="de-DE"/>
            </a:p>
          </p:txBody>
        </p:sp>
        <p:sp>
          <p:nvSpPr>
            <p:cNvPr id="412" name="Freihandform: Form 1751">
              <a:extLst>
                <a:ext uri="{FF2B5EF4-FFF2-40B4-BE49-F238E27FC236}">
                  <a16:creationId xmlns:a16="http://schemas.microsoft.com/office/drawing/2014/main" id="{B7FB3302-4F6C-5947-8F78-5C3228B4CA7C}"/>
                </a:ext>
              </a:extLst>
            </p:cNvPr>
            <p:cNvSpPr/>
            <p:nvPr/>
          </p:nvSpPr>
          <p:spPr>
            <a:xfrm>
              <a:off x="7611670" y="5351555"/>
              <a:ext cx="41888" cy="41888"/>
            </a:xfrm>
            <a:prstGeom prst="roundRect">
              <a:avLst/>
            </a:prstGeom>
            <a:grpFill/>
            <a:ln w="11626" cap="flat">
              <a:noFill/>
              <a:prstDash val="solid"/>
              <a:miter/>
            </a:ln>
          </p:spPr>
          <p:txBody>
            <a:bodyPr rtlCol="0" anchor="ctr"/>
            <a:lstStyle/>
            <a:p>
              <a:endParaRPr lang="de-DE"/>
            </a:p>
          </p:txBody>
        </p:sp>
        <p:sp>
          <p:nvSpPr>
            <p:cNvPr id="413" name="Freihandform: Form 1752">
              <a:extLst>
                <a:ext uri="{FF2B5EF4-FFF2-40B4-BE49-F238E27FC236}">
                  <a16:creationId xmlns:a16="http://schemas.microsoft.com/office/drawing/2014/main" id="{DB061704-D519-AB44-A3C2-5559CA9C4C34}"/>
                </a:ext>
              </a:extLst>
            </p:cNvPr>
            <p:cNvSpPr/>
            <p:nvPr/>
          </p:nvSpPr>
          <p:spPr>
            <a:xfrm>
              <a:off x="7701265" y="5351555"/>
              <a:ext cx="41888" cy="41888"/>
            </a:xfrm>
            <a:prstGeom prst="roundRect">
              <a:avLst/>
            </a:prstGeom>
            <a:grpFill/>
            <a:ln w="11626" cap="flat">
              <a:noFill/>
              <a:prstDash val="solid"/>
              <a:miter/>
            </a:ln>
          </p:spPr>
          <p:txBody>
            <a:bodyPr rtlCol="0" anchor="ctr"/>
            <a:lstStyle/>
            <a:p>
              <a:endParaRPr lang="de-DE"/>
            </a:p>
          </p:txBody>
        </p:sp>
        <p:sp>
          <p:nvSpPr>
            <p:cNvPr id="414" name="Freihandform: Form 1753">
              <a:extLst>
                <a:ext uri="{FF2B5EF4-FFF2-40B4-BE49-F238E27FC236}">
                  <a16:creationId xmlns:a16="http://schemas.microsoft.com/office/drawing/2014/main" id="{C9570514-F93F-FD40-87EC-54A2B8FE862F}"/>
                </a:ext>
              </a:extLst>
            </p:cNvPr>
            <p:cNvSpPr/>
            <p:nvPr/>
          </p:nvSpPr>
          <p:spPr>
            <a:xfrm>
              <a:off x="7790859" y="5351555"/>
              <a:ext cx="41888" cy="41888"/>
            </a:xfrm>
            <a:prstGeom prst="roundRect">
              <a:avLst/>
            </a:prstGeom>
            <a:grpFill/>
            <a:ln w="11626" cap="flat">
              <a:noFill/>
              <a:prstDash val="solid"/>
              <a:miter/>
            </a:ln>
          </p:spPr>
          <p:txBody>
            <a:bodyPr rtlCol="0" anchor="ctr"/>
            <a:lstStyle/>
            <a:p>
              <a:endParaRPr lang="de-DE"/>
            </a:p>
          </p:txBody>
        </p:sp>
        <p:sp>
          <p:nvSpPr>
            <p:cNvPr id="415" name="Freihandform: Form 1754">
              <a:extLst>
                <a:ext uri="{FF2B5EF4-FFF2-40B4-BE49-F238E27FC236}">
                  <a16:creationId xmlns:a16="http://schemas.microsoft.com/office/drawing/2014/main" id="{9AD2618D-48A3-6A42-A50C-95AD43C5B594}"/>
                </a:ext>
              </a:extLst>
            </p:cNvPr>
            <p:cNvSpPr/>
            <p:nvPr/>
          </p:nvSpPr>
          <p:spPr>
            <a:xfrm>
              <a:off x="7968885" y="5975225"/>
              <a:ext cx="41888" cy="43051"/>
            </a:xfrm>
            <a:prstGeom prst="roundRect">
              <a:avLst/>
            </a:prstGeom>
            <a:grpFill/>
            <a:ln w="11626" cap="flat">
              <a:noFill/>
              <a:prstDash val="solid"/>
              <a:miter/>
            </a:ln>
          </p:spPr>
          <p:txBody>
            <a:bodyPr rtlCol="0" anchor="ctr"/>
            <a:lstStyle/>
            <a:p>
              <a:endParaRPr lang="de-DE"/>
            </a:p>
          </p:txBody>
        </p:sp>
        <p:sp>
          <p:nvSpPr>
            <p:cNvPr id="416" name="Freihandform: Form 1755">
              <a:extLst>
                <a:ext uri="{FF2B5EF4-FFF2-40B4-BE49-F238E27FC236}">
                  <a16:creationId xmlns:a16="http://schemas.microsoft.com/office/drawing/2014/main" id="{A33C5013-FF16-424C-AD77-90FDF74D965E}"/>
                </a:ext>
              </a:extLst>
            </p:cNvPr>
            <p:cNvSpPr/>
            <p:nvPr/>
          </p:nvSpPr>
          <p:spPr>
            <a:xfrm>
              <a:off x="7968885" y="5797200"/>
              <a:ext cx="41888" cy="41888"/>
            </a:xfrm>
            <a:prstGeom prst="roundRect">
              <a:avLst/>
            </a:prstGeom>
            <a:grpFill/>
            <a:ln w="11626" cap="flat">
              <a:noFill/>
              <a:prstDash val="solid"/>
              <a:miter/>
            </a:ln>
          </p:spPr>
          <p:txBody>
            <a:bodyPr rtlCol="0" anchor="ctr"/>
            <a:lstStyle/>
            <a:p>
              <a:endParaRPr lang="de-DE"/>
            </a:p>
          </p:txBody>
        </p:sp>
        <p:sp>
          <p:nvSpPr>
            <p:cNvPr id="417" name="Freihandform: Form 1756">
              <a:extLst>
                <a:ext uri="{FF2B5EF4-FFF2-40B4-BE49-F238E27FC236}">
                  <a16:creationId xmlns:a16="http://schemas.microsoft.com/office/drawing/2014/main" id="{FCDC790F-4A29-D34B-BDC5-A1B29DEFBCD6}"/>
                </a:ext>
              </a:extLst>
            </p:cNvPr>
            <p:cNvSpPr/>
            <p:nvPr/>
          </p:nvSpPr>
          <p:spPr>
            <a:xfrm>
              <a:off x="7880276" y="5797200"/>
              <a:ext cx="42066" cy="41888"/>
            </a:xfrm>
            <a:prstGeom prst="roundRect">
              <a:avLst/>
            </a:prstGeom>
            <a:grpFill/>
            <a:ln w="11626" cap="flat">
              <a:noFill/>
              <a:prstDash val="solid"/>
              <a:miter/>
            </a:ln>
          </p:spPr>
          <p:txBody>
            <a:bodyPr rtlCol="0" anchor="ctr"/>
            <a:lstStyle/>
            <a:p>
              <a:endParaRPr lang="de-DE"/>
            </a:p>
          </p:txBody>
        </p:sp>
        <p:sp>
          <p:nvSpPr>
            <p:cNvPr id="418" name="Freihandform: Form 1757">
              <a:extLst>
                <a:ext uri="{FF2B5EF4-FFF2-40B4-BE49-F238E27FC236}">
                  <a16:creationId xmlns:a16="http://schemas.microsoft.com/office/drawing/2014/main" id="{DEC5657B-556E-1A41-AD82-F04CBD0C06EE}"/>
                </a:ext>
              </a:extLst>
            </p:cNvPr>
            <p:cNvSpPr/>
            <p:nvPr/>
          </p:nvSpPr>
          <p:spPr>
            <a:xfrm>
              <a:off x="7880276" y="5886794"/>
              <a:ext cx="42066" cy="41888"/>
            </a:xfrm>
            <a:prstGeom prst="roundRect">
              <a:avLst/>
            </a:prstGeom>
            <a:grpFill/>
            <a:ln w="11626" cap="flat">
              <a:noFill/>
              <a:prstDash val="solid"/>
              <a:miter/>
            </a:ln>
          </p:spPr>
          <p:txBody>
            <a:bodyPr rtlCol="0" anchor="ctr"/>
            <a:lstStyle/>
            <a:p>
              <a:endParaRPr lang="de-DE"/>
            </a:p>
          </p:txBody>
        </p:sp>
        <p:sp>
          <p:nvSpPr>
            <p:cNvPr id="419" name="Freihandform: Form 1758">
              <a:extLst>
                <a:ext uri="{FF2B5EF4-FFF2-40B4-BE49-F238E27FC236}">
                  <a16:creationId xmlns:a16="http://schemas.microsoft.com/office/drawing/2014/main" id="{91699164-63FE-BE42-9960-42580FFE6042}"/>
                </a:ext>
              </a:extLst>
            </p:cNvPr>
            <p:cNvSpPr/>
            <p:nvPr/>
          </p:nvSpPr>
          <p:spPr>
            <a:xfrm>
              <a:off x="7968885" y="5886794"/>
              <a:ext cx="41888" cy="41888"/>
            </a:xfrm>
            <a:prstGeom prst="roundRect">
              <a:avLst/>
            </a:prstGeom>
            <a:grpFill/>
            <a:ln w="11626" cap="flat">
              <a:noFill/>
              <a:prstDash val="solid"/>
              <a:miter/>
            </a:ln>
          </p:spPr>
          <p:txBody>
            <a:bodyPr rtlCol="0" anchor="ctr"/>
            <a:lstStyle/>
            <a:p>
              <a:endParaRPr lang="de-DE"/>
            </a:p>
          </p:txBody>
        </p:sp>
        <p:sp>
          <p:nvSpPr>
            <p:cNvPr id="420" name="Freihandform: Form 1759">
              <a:extLst>
                <a:ext uri="{FF2B5EF4-FFF2-40B4-BE49-F238E27FC236}">
                  <a16:creationId xmlns:a16="http://schemas.microsoft.com/office/drawing/2014/main" id="{45854848-0E87-1F44-8005-DEBF2BB69DB5}"/>
                </a:ext>
              </a:extLst>
            </p:cNvPr>
            <p:cNvSpPr/>
            <p:nvPr/>
          </p:nvSpPr>
          <p:spPr>
            <a:xfrm>
              <a:off x="7880276" y="5707605"/>
              <a:ext cx="42066" cy="43051"/>
            </a:xfrm>
            <a:prstGeom prst="roundRect">
              <a:avLst/>
            </a:prstGeom>
            <a:grpFill/>
            <a:ln w="11626" cap="flat">
              <a:noFill/>
              <a:prstDash val="solid"/>
              <a:miter/>
            </a:ln>
          </p:spPr>
          <p:txBody>
            <a:bodyPr rtlCol="0" anchor="ctr"/>
            <a:lstStyle/>
            <a:p>
              <a:endParaRPr lang="de-DE"/>
            </a:p>
          </p:txBody>
        </p:sp>
        <p:sp>
          <p:nvSpPr>
            <p:cNvPr id="421" name="Freihandform: Form 1760">
              <a:extLst>
                <a:ext uri="{FF2B5EF4-FFF2-40B4-BE49-F238E27FC236}">
                  <a16:creationId xmlns:a16="http://schemas.microsoft.com/office/drawing/2014/main" id="{2B92BEE1-7B85-3046-A67A-BF68FFE170AA}"/>
                </a:ext>
              </a:extLst>
            </p:cNvPr>
            <p:cNvSpPr/>
            <p:nvPr/>
          </p:nvSpPr>
          <p:spPr>
            <a:xfrm>
              <a:off x="7968885" y="5707605"/>
              <a:ext cx="41888" cy="43051"/>
            </a:xfrm>
            <a:prstGeom prst="roundRect">
              <a:avLst/>
            </a:prstGeom>
            <a:grpFill/>
            <a:ln w="11626" cap="flat">
              <a:noFill/>
              <a:prstDash val="solid"/>
              <a:miter/>
            </a:ln>
          </p:spPr>
          <p:txBody>
            <a:bodyPr rtlCol="0" anchor="ctr"/>
            <a:lstStyle/>
            <a:p>
              <a:endParaRPr lang="de-DE"/>
            </a:p>
          </p:txBody>
        </p:sp>
        <p:sp>
          <p:nvSpPr>
            <p:cNvPr id="422" name="Freihandform: Form 1761">
              <a:extLst>
                <a:ext uri="{FF2B5EF4-FFF2-40B4-BE49-F238E27FC236}">
                  <a16:creationId xmlns:a16="http://schemas.microsoft.com/office/drawing/2014/main" id="{09964DA3-73E1-0A4C-9386-D7F0B388B54D}"/>
                </a:ext>
              </a:extLst>
            </p:cNvPr>
            <p:cNvSpPr/>
            <p:nvPr/>
          </p:nvSpPr>
          <p:spPr>
            <a:xfrm>
              <a:off x="7790859" y="5797200"/>
              <a:ext cx="41888" cy="41888"/>
            </a:xfrm>
            <a:prstGeom prst="roundRect">
              <a:avLst/>
            </a:prstGeom>
            <a:grpFill/>
            <a:ln w="11626" cap="flat">
              <a:noFill/>
              <a:prstDash val="solid"/>
              <a:miter/>
            </a:ln>
          </p:spPr>
          <p:txBody>
            <a:bodyPr rtlCol="0" anchor="ctr"/>
            <a:lstStyle/>
            <a:p>
              <a:endParaRPr lang="de-DE"/>
            </a:p>
          </p:txBody>
        </p:sp>
        <p:sp>
          <p:nvSpPr>
            <p:cNvPr id="423" name="Freihandform: Form 1762">
              <a:extLst>
                <a:ext uri="{FF2B5EF4-FFF2-40B4-BE49-F238E27FC236}">
                  <a16:creationId xmlns:a16="http://schemas.microsoft.com/office/drawing/2014/main" id="{7751BEDE-D3E8-814D-B4D2-4079C6F1453C}"/>
                </a:ext>
              </a:extLst>
            </p:cNvPr>
            <p:cNvSpPr/>
            <p:nvPr/>
          </p:nvSpPr>
          <p:spPr>
            <a:xfrm>
              <a:off x="7701265" y="5797200"/>
              <a:ext cx="41888" cy="41888"/>
            </a:xfrm>
            <a:prstGeom prst="roundRect">
              <a:avLst/>
            </a:prstGeom>
            <a:grpFill/>
            <a:ln w="11626" cap="flat">
              <a:noFill/>
              <a:prstDash val="solid"/>
              <a:miter/>
            </a:ln>
          </p:spPr>
          <p:txBody>
            <a:bodyPr rtlCol="0" anchor="ctr"/>
            <a:lstStyle/>
            <a:p>
              <a:endParaRPr lang="de-DE"/>
            </a:p>
          </p:txBody>
        </p:sp>
        <p:sp>
          <p:nvSpPr>
            <p:cNvPr id="424" name="Freihandform: Form 1763">
              <a:extLst>
                <a:ext uri="{FF2B5EF4-FFF2-40B4-BE49-F238E27FC236}">
                  <a16:creationId xmlns:a16="http://schemas.microsoft.com/office/drawing/2014/main" id="{27DE781B-6AEA-AD47-A989-8E0F6693C6A0}"/>
                </a:ext>
              </a:extLst>
            </p:cNvPr>
            <p:cNvSpPr/>
            <p:nvPr/>
          </p:nvSpPr>
          <p:spPr>
            <a:xfrm>
              <a:off x="7701265" y="5707605"/>
              <a:ext cx="41888" cy="43051"/>
            </a:xfrm>
            <a:prstGeom prst="roundRect">
              <a:avLst/>
            </a:prstGeom>
            <a:grpFill/>
            <a:ln w="11626" cap="flat">
              <a:noFill/>
              <a:prstDash val="solid"/>
              <a:miter/>
            </a:ln>
          </p:spPr>
          <p:txBody>
            <a:bodyPr rtlCol="0" anchor="ctr"/>
            <a:lstStyle/>
            <a:p>
              <a:endParaRPr lang="de-DE"/>
            </a:p>
          </p:txBody>
        </p:sp>
        <p:sp>
          <p:nvSpPr>
            <p:cNvPr id="425" name="Freihandform: Form 1764">
              <a:extLst>
                <a:ext uri="{FF2B5EF4-FFF2-40B4-BE49-F238E27FC236}">
                  <a16:creationId xmlns:a16="http://schemas.microsoft.com/office/drawing/2014/main" id="{A78C0A08-5B6A-BE47-BC1D-4E5AD90BD033}"/>
                </a:ext>
              </a:extLst>
            </p:cNvPr>
            <p:cNvSpPr/>
            <p:nvPr/>
          </p:nvSpPr>
          <p:spPr>
            <a:xfrm>
              <a:off x="7790859" y="5707605"/>
              <a:ext cx="41888" cy="43051"/>
            </a:xfrm>
            <a:prstGeom prst="roundRect">
              <a:avLst/>
            </a:prstGeom>
            <a:grpFill/>
            <a:ln w="11626" cap="flat">
              <a:noFill/>
              <a:prstDash val="solid"/>
              <a:miter/>
            </a:ln>
          </p:spPr>
          <p:txBody>
            <a:bodyPr rtlCol="0" anchor="ctr"/>
            <a:lstStyle/>
            <a:p>
              <a:endParaRPr lang="de-DE"/>
            </a:p>
          </p:txBody>
        </p:sp>
        <p:sp>
          <p:nvSpPr>
            <p:cNvPr id="426" name="Freihandform: Form 1765">
              <a:extLst>
                <a:ext uri="{FF2B5EF4-FFF2-40B4-BE49-F238E27FC236}">
                  <a16:creationId xmlns:a16="http://schemas.microsoft.com/office/drawing/2014/main" id="{D5B80BFF-B384-4146-BC02-E1487CD25B6B}"/>
                </a:ext>
              </a:extLst>
            </p:cNvPr>
            <p:cNvSpPr/>
            <p:nvPr/>
          </p:nvSpPr>
          <p:spPr>
            <a:xfrm>
              <a:off x="8059464" y="5797200"/>
              <a:ext cx="42066" cy="41888"/>
            </a:xfrm>
            <a:prstGeom prst="roundRect">
              <a:avLst/>
            </a:prstGeom>
            <a:grpFill/>
            <a:ln w="11626" cap="flat">
              <a:noFill/>
              <a:prstDash val="solid"/>
              <a:miter/>
            </a:ln>
          </p:spPr>
          <p:txBody>
            <a:bodyPr rtlCol="0" anchor="ctr"/>
            <a:lstStyle/>
            <a:p>
              <a:endParaRPr lang="de-DE"/>
            </a:p>
          </p:txBody>
        </p:sp>
        <p:sp>
          <p:nvSpPr>
            <p:cNvPr id="427" name="Freihandform: Form 1766">
              <a:extLst>
                <a:ext uri="{FF2B5EF4-FFF2-40B4-BE49-F238E27FC236}">
                  <a16:creationId xmlns:a16="http://schemas.microsoft.com/office/drawing/2014/main" id="{0AFF0C30-A696-9B44-9A22-50D0D48FCBCB}"/>
                </a:ext>
              </a:extLst>
            </p:cNvPr>
            <p:cNvSpPr/>
            <p:nvPr/>
          </p:nvSpPr>
          <p:spPr>
            <a:xfrm>
              <a:off x="8148074" y="5797200"/>
              <a:ext cx="41888" cy="41888"/>
            </a:xfrm>
            <a:prstGeom prst="roundRect">
              <a:avLst/>
            </a:prstGeom>
            <a:grpFill/>
            <a:ln w="11626" cap="flat">
              <a:noFill/>
              <a:prstDash val="solid"/>
              <a:miter/>
            </a:ln>
          </p:spPr>
          <p:txBody>
            <a:bodyPr rtlCol="0" anchor="ctr"/>
            <a:lstStyle/>
            <a:p>
              <a:endParaRPr lang="de-DE"/>
            </a:p>
          </p:txBody>
        </p:sp>
        <p:sp>
          <p:nvSpPr>
            <p:cNvPr id="428" name="Freihandform: Form 1767">
              <a:extLst>
                <a:ext uri="{FF2B5EF4-FFF2-40B4-BE49-F238E27FC236}">
                  <a16:creationId xmlns:a16="http://schemas.microsoft.com/office/drawing/2014/main" id="{170696CC-9777-7C48-BF25-599EDFC45DAA}"/>
                </a:ext>
              </a:extLst>
            </p:cNvPr>
            <p:cNvSpPr/>
            <p:nvPr/>
          </p:nvSpPr>
          <p:spPr>
            <a:xfrm>
              <a:off x="8148074" y="5619174"/>
              <a:ext cx="41888" cy="41888"/>
            </a:xfrm>
            <a:prstGeom prst="roundRect">
              <a:avLst/>
            </a:prstGeom>
            <a:grpFill/>
            <a:ln w="11626" cap="flat">
              <a:noFill/>
              <a:prstDash val="solid"/>
              <a:miter/>
            </a:ln>
          </p:spPr>
          <p:txBody>
            <a:bodyPr rtlCol="0" anchor="ctr"/>
            <a:lstStyle/>
            <a:p>
              <a:endParaRPr lang="de-DE"/>
            </a:p>
          </p:txBody>
        </p:sp>
        <p:sp>
          <p:nvSpPr>
            <p:cNvPr id="429" name="Freihandform: Form 1768">
              <a:extLst>
                <a:ext uri="{FF2B5EF4-FFF2-40B4-BE49-F238E27FC236}">
                  <a16:creationId xmlns:a16="http://schemas.microsoft.com/office/drawing/2014/main" id="{F1D4D99B-EBEE-AC47-BFFB-07013B241BEC}"/>
                </a:ext>
              </a:extLst>
            </p:cNvPr>
            <p:cNvSpPr/>
            <p:nvPr/>
          </p:nvSpPr>
          <p:spPr>
            <a:xfrm>
              <a:off x="8059464" y="5619174"/>
              <a:ext cx="42066" cy="41888"/>
            </a:xfrm>
            <a:prstGeom prst="roundRect">
              <a:avLst/>
            </a:prstGeom>
            <a:grpFill/>
            <a:ln w="11626" cap="flat">
              <a:noFill/>
              <a:prstDash val="solid"/>
              <a:miter/>
            </a:ln>
          </p:spPr>
          <p:txBody>
            <a:bodyPr rtlCol="0" anchor="ctr"/>
            <a:lstStyle/>
            <a:p>
              <a:endParaRPr lang="de-DE"/>
            </a:p>
          </p:txBody>
        </p:sp>
        <p:sp>
          <p:nvSpPr>
            <p:cNvPr id="430" name="Freihandform: Form 1769">
              <a:extLst>
                <a:ext uri="{FF2B5EF4-FFF2-40B4-BE49-F238E27FC236}">
                  <a16:creationId xmlns:a16="http://schemas.microsoft.com/office/drawing/2014/main" id="{087BC579-899D-B241-A3F0-4EC08894EBA8}"/>
                </a:ext>
              </a:extLst>
            </p:cNvPr>
            <p:cNvSpPr/>
            <p:nvPr/>
          </p:nvSpPr>
          <p:spPr>
            <a:xfrm>
              <a:off x="8059464" y="5707605"/>
              <a:ext cx="42066" cy="43051"/>
            </a:xfrm>
            <a:prstGeom prst="roundRect">
              <a:avLst/>
            </a:prstGeom>
            <a:grpFill/>
            <a:ln w="11626" cap="flat">
              <a:noFill/>
              <a:prstDash val="solid"/>
              <a:miter/>
            </a:ln>
          </p:spPr>
          <p:txBody>
            <a:bodyPr rtlCol="0" anchor="ctr"/>
            <a:lstStyle/>
            <a:p>
              <a:endParaRPr lang="de-DE"/>
            </a:p>
          </p:txBody>
        </p:sp>
        <p:sp>
          <p:nvSpPr>
            <p:cNvPr id="431" name="Freihandform: Form 1770">
              <a:extLst>
                <a:ext uri="{FF2B5EF4-FFF2-40B4-BE49-F238E27FC236}">
                  <a16:creationId xmlns:a16="http://schemas.microsoft.com/office/drawing/2014/main" id="{B17CB354-9E6C-A345-910B-D38A1088D2B8}"/>
                </a:ext>
              </a:extLst>
            </p:cNvPr>
            <p:cNvSpPr/>
            <p:nvPr/>
          </p:nvSpPr>
          <p:spPr>
            <a:xfrm>
              <a:off x="8148074" y="5707605"/>
              <a:ext cx="41888" cy="43051"/>
            </a:xfrm>
            <a:prstGeom prst="roundRect">
              <a:avLst/>
            </a:prstGeom>
            <a:grpFill/>
            <a:ln w="11626" cap="flat">
              <a:noFill/>
              <a:prstDash val="solid"/>
              <a:miter/>
            </a:ln>
          </p:spPr>
          <p:txBody>
            <a:bodyPr rtlCol="0" anchor="ctr"/>
            <a:lstStyle/>
            <a:p>
              <a:endParaRPr lang="de-DE"/>
            </a:p>
          </p:txBody>
        </p:sp>
        <p:sp>
          <p:nvSpPr>
            <p:cNvPr id="432" name="Freihandform: Form 1771">
              <a:extLst>
                <a:ext uri="{FF2B5EF4-FFF2-40B4-BE49-F238E27FC236}">
                  <a16:creationId xmlns:a16="http://schemas.microsoft.com/office/drawing/2014/main" id="{E458096D-7BB0-6D4A-8A02-FA1AA817C955}"/>
                </a:ext>
              </a:extLst>
            </p:cNvPr>
            <p:cNvSpPr/>
            <p:nvPr/>
          </p:nvSpPr>
          <p:spPr>
            <a:xfrm>
              <a:off x="8236505" y="5975225"/>
              <a:ext cx="41888" cy="43051"/>
            </a:xfrm>
            <a:prstGeom prst="roundRect">
              <a:avLst/>
            </a:prstGeom>
            <a:grpFill/>
            <a:ln w="11626" cap="flat">
              <a:noFill/>
              <a:prstDash val="solid"/>
              <a:miter/>
            </a:ln>
          </p:spPr>
          <p:txBody>
            <a:bodyPr rtlCol="0" anchor="ctr"/>
            <a:lstStyle/>
            <a:p>
              <a:endParaRPr lang="de-DE"/>
            </a:p>
          </p:txBody>
        </p:sp>
        <p:sp>
          <p:nvSpPr>
            <p:cNvPr id="433" name="Freihandform: Form 1772">
              <a:extLst>
                <a:ext uri="{FF2B5EF4-FFF2-40B4-BE49-F238E27FC236}">
                  <a16:creationId xmlns:a16="http://schemas.microsoft.com/office/drawing/2014/main" id="{F775586A-863B-E14D-90FF-82FDCF34CAA6}"/>
                </a:ext>
              </a:extLst>
            </p:cNvPr>
            <p:cNvSpPr/>
            <p:nvPr/>
          </p:nvSpPr>
          <p:spPr>
            <a:xfrm>
              <a:off x="8326099" y="5975225"/>
              <a:ext cx="41888" cy="43051"/>
            </a:xfrm>
            <a:prstGeom prst="roundRect">
              <a:avLst/>
            </a:prstGeom>
            <a:grpFill/>
            <a:ln w="11626" cap="flat">
              <a:noFill/>
              <a:prstDash val="solid"/>
              <a:miter/>
            </a:ln>
          </p:spPr>
          <p:txBody>
            <a:bodyPr rtlCol="0" anchor="ctr"/>
            <a:lstStyle/>
            <a:p>
              <a:endParaRPr lang="de-DE"/>
            </a:p>
          </p:txBody>
        </p:sp>
        <p:sp>
          <p:nvSpPr>
            <p:cNvPr id="434" name="Freihandform: Form 1774">
              <a:extLst>
                <a:ext uri="{FF2B5EF4-FFF2-40B4-BE49-F238E27FC236}">
                  <a16:creationId xmlns:a16="http://schemas.microsoft.com/office/drawing/2014/main" id="{3328386C-612A-1B40-AD3D-55F2D70B12C8}"/>
                </a:ext>
              </a:extLst>
            </p:cNvPr>
            <p:cNvSpPr/>
            <p:nvPr/>
          </p:nvSpPr>
          <p:spPr>
            <a:xfrm>
              <a:off x="8326099" y="6064819"/>
              <a:ext cx="41888" cy="41888"/>
            </a:xfrm>
            <a:prstGeom prst="roundRect">
              <a:avLst/>
            </a:prstGeom>
            <a:grpFill/>
            <a:ln w="11626" cap="flat">
              <a:noFill/>
              <a:prstDash val="solid"/>
              <a:miter/>
            </a:ln>
          </p:spPr>
          <p:txBody>
            <a:bodyPr rtlCol="0" anchor="ctr"/>
            <a:lstStyle/>
            <a:p>
              <a:endParaRPr lang="de-DE"/>
            </a:p>
          </p:txBody>
        </p:sp>
        <p:sp>
          <p:nvSpPr>
            <p:cNvPr id="435" name="Freihandform: Form 1775">
              <a:extLst>
                <a:ext uri="{FF2B5EF4-FFF2-40B4-BE49-F238E27FC236}">
                  <a16:creationId xmlns:a16="http://schemas.microsoft.com/office/drawing/2014/main" id="{B12E15C7-CFA5-4F4C-82B6-E1FBAB8DFF75}"/>
                </a:ext>
              </a:extLst>
            </p:cNvPr>
            <p:cNvSpPr/>
            <p:nvPr/>
          </p:nvSpPr>
          <p:spPr>
            <a:xfrm>
              <a:off x="8415544" y="6064819"/>
              <a:ext cx="42037" cy="41888"/>
            </a:xfrm>
            <a:prstGeom prst="roundRect">
              <a:avLst/>
            </a:prstGeom>
            <a:grpFill/>
            <a:ln w="11626" cap="flat">
              <a:noFill/>
              <a:prstDash val="solid"/>
              <a:miter/>
            </a:ln>
          </p:spPr>
          <p:txBody>
            <a:bodyPr rtlCol="0" anchor="ctr"/>
            <a:lstStyle/>
            <a:p>
              <a:endParaRPr lang="de-DE"/>
            </a:p>
          </p:txBody>
        </p:sp>
        <p:sp>
          <p:nvSpPr>
            <p:cNvPr id="436" name="Freihandform: Form 1776">
              <a:extLst>
                <a:ext uri="{FF2B5EF4-FFF2-40B4-BE49-F238E27FC236}">
                  <a16:creationId xmlns:a16="http://schemas.microsoft.com/office/drawing/2014/main" id="{466F7AC4-D6CE-C641-B31D-0895720DCB06}"/>
                </a:ext>
              </a:extLst>
            </p:cNvPr>
            <p:cNvSpPr/>
            <p:nvPr/>
          </p:nvSpPr>
          <p:spPr>
            <a:xfrm>
              <a:off x="8415544" y="6154414"/>
              <a:ext cx="42037" cy="41888"/>
            </a:xfrm>
            <a:prstGeom prst="roundRect">
              <a:avLst/>
            </a:prstGeom>
            <a:grpFill/>
            <a:ln w="11626" cap="flat">
              <a:noFill/>
              <a:prstDash val="solid"/>
              <a:miter/>
            </a:ln>
          </p:spPr>
          <p:txBody>
            <a:bodyPr rtlCol="0" anchor="ctr"/>
            <a:lstStyle/>
            <a:p>
              <a:endParaRPr lang="de-DE"/>
            </a:p>
          </p:txBody>
        </p:sp>
        <p:sp>
          <p:nvSpPr>
            <p:cNvPr id="437" name="Freihandform: Form 1777">
              <a:extLst>
                <a:ext uri="{FF2B5EF4-FFF2-40B4-BE49-F238E27FC236}">
                  <a16:creationId xmlns:a16="http://schemas.microsoft.com/office/drawing/2014/main" id="{9B09156B-0353-D145-B383-3F0DF9FCD9D5}"/>
                </a:ext>
              </a:extLst>
            </p:cNvPr>
            <p:cNvSpPr/>
            <p:nvPr/>
          </p:nvSpPr>
          <p:spPr>
            <a:xfrm>
              <a:off x="8504124" y="6064819"/>
              <a:ext cx="41888" cy="41888"/>
            </a:xfrm>
            <a:prstGeom prst="roundRect">
              <a:avLst/>
            </a:prstGeom>
            <a:grpFill/>
            <a:ln w="11626" cap="flat">
              <a:noFill/>
              <a:prstDash val="solid"/>
              <a:miter/>
            </a:ln>
          </p:spPr>
          <p:txBody>
            <a:bodyPr rtlCol="0" anchor="ctr"/>
            <a:lstStyle/>
            <a:p>
              <a:endParaRPr lang="de-DE"/>
            </a:p>
          </p:txBody>
        </p:sp>
        <p:sp>
          <p:nvSpPr>
            <p:cNvPr id="438" name="Freihandform: Form 1778">
              <a:extLst>
                <a:ext uri="{FF2B5EF4-FFF2-40B4-BE49-F238E27FC236}">
                  <a16:creationId xmlns:a16="http://schemas.microsoft.com/office/drawing/2014/main" id="{19B3AE1C-67F2-6D47-932A-37FAAF6FACA3}"/>
                </a:ext>
              </a:extLst>
            </p:cNvPr>
            <p:cNvSpPr/>
            <p:nvPr/>
          </p:nvSpPr>
          <p:spPr>
            <a:xfrm>
              <a:off x="8504124" y="6154414"/>
              <a:ext cx="41888" cy="41888"/>
            </a:xfrm>
            <a:prstGeom prst="roundRect">
              <a:avLst/>
            </a:prstGeom>
            <a:grpFill/>
            <a:ln w="11626" cap="flat">
              <a:noFill/>
              <a:prstDash val="solid"/>
              <a:miter/>
            </a:ln>
          </p:spPr>
          <p:txBody>
            <a:bodyPr rtlCol="0" anchor="ctr"/>
            <a:lstStyle/>
            <a:p>
              <a:endParaRPr lang="de-DE"/>
            </a:p>
          </p:txBody>
        </p:sp>
        <p:sp>
          <p:nvSpPr>
            <p:cNvPr id="439" name="Freihandform: Form 1779">
              <a:extLst>
                <a:ext uri="{FF2B5EF4-FFF2-40B4-BE49-F238E27FC236}">
                  <a16:creationId xmlns:a16="http://schemas.microsoft.com/office/drawing/2014/main" id="{6547C527-41F5-6E4D-A6E8-A7AE2C9535F6}"/>
                </a:ext>
              </a:extLst>
            </p:cNvPr>
            <p:cNvSpPr/>
            <p:nvPr/>
          </p:nvSpPr>
          <p:spPr>
            <a:xfrm>
              <a:off x="8504124" y="6242845"/>
              <a:ext cx="41888" cy="43051"/>
            </a:xfrm>
            <a:prstGeom prst="roundRect">
              <a:avLst/>
            </a:prstGeom>
            <a:grpFill/>
            <a:ln w="11626" cap="flat">
              <a:noFill/>
              <a:prstDash val="solid"/>
              <a:miter/>
            </a:ln>
          </p:spPr>
          <p:txBody>
            <a:bodyPr rtlCol="0" anchor="ctr"/>
            <a:lstStyle/>
            <a:p>
              <a:endParaRPr lang="de-DE"/>
            </a:p>
          </p:txBody>
        </p:sp>
        <p:sp>
          <p:nvSpPr>
            <p:cNvPr id="440" name="Freihandform: Form 1780">
              <a:extLst>
                <a:ext uri="{FF2B5EF4-FFF2-40B4-BE49-F238E27FC236}">
                  <a16:creationId xmlns:a16="http://schemas.microsoft.com/office/drawing/2014/main" id="{03C064BD-0D72-2747-A0BA-8F986E917101}"/>
                </a:ext>
              </a:extLst>
            </p:cNvPr>
            <p:cNvSpPr/>
            <p:nvPr/>
          </p:nvSpPr>
          <p:spPr>
            <a:xfrm>
              <a:off x="8236505" y="5886794"/>
              <a:ext cx="41888" cy="41888"/>
            </a:xfrm>
            <a:prstGeom prst="roundRect">
              <a:avLst/>
            </a:prstGeom>
            <a:grpFill/>
            <a:ln w="11626" cap="flat">
              <a:noFill/>
              <a:prstDash val="solid"/>
              <a:miter/>
            </a:ln>
          </p:spPr>
          <p:txBody>
            <a:bodyPr rtlCol="0" anchor="ctr"/>
            <a:lstStyle/>
            <a:p>
              <a:endParaRPr lang="de-DE"/>
            </a:p>
          </p:txBody>
        </p:sp>
        <p:sp>
          <p:nvSpPr>
            <p:cNvPr id="441" name="Freihandform: Form 1781">
              <a:extLst>
                <a:ext uri="{FF2B5EF4-FFF2-40B4-BE49-F238E27FC236}">
                  <a16:creationId xmlns:a16="http://schemas.microsoft.com/office/drawing/2014/main" id="{FE2AEBB9-5F48-E64F-B163-A47D07FF4837}"/>
                </a:ext>
              </a:extLst>
            </p:cNvPr>
            <p:cNvSpPr/>
            <p:nvPr/>
          </p:nvSpPr>
          <p:spPr>
            <a:xfrm>
              <a:off x="8326099" y="5886794"/>
              <a:ext cx="41888" cy="41888"/>
            </a:xfrm>
            <a:prstGeom prst="roundRect">
              <a:avLst/>
            </a:prstGeom>
            <a:grpFill/>
            <a:ln w="11626" cap="flat">
              <a:noFill/>
              <a:prstDash val="solid"/>
              <a:miter/>
            </a:ln>
          </p:spPr>
          <p:txBody>
            <a:bodyPr rtlCol="0" anchor="ctr"/>
            <a:lstStyle/>
            <a:p>
              <a:endParaRPr lang="de-DE"/>
            </a:p>
          </p:txBody>
        </p:sp>
        <p:sp>
          <p:nvSpPr>
            <p:cNvPr id="442" name="Freihandform: Form 1782">
              <a:extLst>
                <a:ext uri="{FF2B5EF4-FFF2-40B4-BE49-F238E27FC236}">
                  <a16:creationId xmlns:a16="http://schemas.microsoft.com/office/drawing/2014/main" id="{CB8C2CD5-06E2-EF40-B5B5-7821BF3F85C2}"/>
                </a:ext>
              </a:extLst>
            </p:cNvPr>
            <p:cNvSpPr/>
            <p:nvPr/>
          </p:nvSpPr>
          <p:spPr>
            <a:xfrm>
              <a:off x="8236505" y="5797200"/>
              <a:ext cx="41888" cy="41888"/>
            </a:xfrm>
            <a:prstGeom prst="roundRect">
              <a:avLst/>
            </a:prstGeom>
            <a:grpFill/>
            <a:ln w="11626" cap="flat">
              <a:noFill/>
              <a:prstDash val="solid"/>
              <a:miter/>
            </a:ln>
          </p:spPr>
          <p:txBody>
            <a:bodyPr rtlCol="0" anchor="ctr"/>
            <a:lstStyle/>
            <a:p>
              <a:endParaRPr lang="de-DE"/>
            </a:p>
          </p:txBody>
        </p:sp>
        <p:sp>
          <p:nvSpPr>
            <p:cNvPr id="444" name="Freihandform: Form 1783">
              <a:extLst>
                <a:ext uri="{FF2B5EF4-FFF2-40B4-BE49-F238E27FC236}">
                  <a16:creationId xmlns:a16="http://schemas.microsoft.com/office/drawing/2014/main" id="{2EC848D1-01BF-7640-922A-20036483463E}"/>
                </a:ext>
              </a:extLst>
            </p:cNvPr>
            <p:cNvSpPr/>
            <p:nvPr/>
          </p:nvSpPr>
          <p:spPr>
            <a:xfrm>
              <a:off x="8326099" y="5797200"/>
              <a:ext cx="41888" cy="41888"/>
            </a:xfrm>
            <a:prstGeom prst="roundRect">
              <a:avLst/>
            </a:prstGeom>
            <a:grpFill/>
            <a:ln w="11626" cap="flat">
              <a:noFill/>
              <a:prstDash val="solid"/>
              <a:miter/>
            </a:ln>
          </p:spPr>
          <p:txBody>
            <a:bodyPr rtlCol="0" anchor="ctr"/>
            <a:lstStyle/>
            <a:p>
              <a:endParaRPr lang="de-DE"/>
            </a:p>
          </p:txBody>
        </p:sp>
        <p:sp>
          <p:nvSpPr>
            <p:cNvPr id="445" name="Freihandform: Form 1784">
              <a:extLst>
                <a:ext uri="{FF2B5EF4-FFF2-40B4-BE49-F238E27FC236}">
                  <a16:creationId xmlns:a16="http://schemas.microsoft.com/office/drawing/2014/main" id="{5B74E36C-AD47-D244-B4CB-E682CD96BDF3}"/>
                </a:ext>
              </a:extLst>
            </p:cNvPr>
            <p:cNvSpPr/>
            <p:nvPr/>
          </p:nvSpPr>
          <p:spPr>
            <a:xfrm>
              <a:off x="8059464" y="5529580"/>
              <a:ext cx="42066" cy="41888"/>
            </a:xfrm>
            <a:prstGeom prst="roundRect">
              <a:avLst/>
            </a:prstGeom>
            <a:grpFill/>
            <a:ln w="11626" cap="flat">
              <a:noFill/>
              <a:prstDash val="solid"/>
              <a:miter/>
            </a:ln>
          </p:spPr>
          <p:txBody>
            <a:bodyPr rtlCol="0" anchor="ctr"/>
            <a:lstStyle/>
            <a:p>
              <a:endParaRPr lang="de-DE"/>
            </a:p>
          </p:txBody>
        </p:sp>
        <p:sp>
          <p:nvSpPr>
            <p:cNvPr id="446" name="Freihandform: Form 1785">
              <a:extLst>
                <a:ext uri="{FF2B5EF4-FFF2-40B4-BE49-F238E27FC236}">
                  <a16:creationId xmlns:a16="http://schemas.microsoft.com/office/drawing/2014/main" id="{D3D0AFBB-E66E-8440-83A3-79D5B91B9878}"/>
                </a:ext>
              </a:extLst>
            </p:cNvPr>
            <p:cNvSpPr/>
            <p:nvPr/>
          </p:nvSpPr>
          <p:spPr>
            <a:xfrm>
              <a:off x="8148074" y="5529580"/>
              <a:ext cx="41888" cy="41888"/>
            </a:xfrm>
            <a:prstGeom prst="roundRect">
              <a:avLst/>
            </a:prstGeom>
            <a:grpFill/>
            <a:ln w="11626" cap="flat">
              <a:noFill/>
              <a:prstDash val="solid"/>
              <a:miter/>
            </a:ln>
          </p:spPr>
          <p:txBody>
            <a:bodyPr rtlCol="0" anchor="ctr"/>
            <a:lstStyle/>
            <a:p>
              <a:endParaRPr lang="de-DE"/>
            </a:p>
          </p:txBody>
        </p:sp>
        <p:sp>
          <p:nvSpPr>
            <p:cNvPr id="447" name="Freihandform: Form 1786">
              <a:extLst>
                <a:ext uri="{FF2B5EF4-FFF2-40B4-BE49-F238E27FC236}">
                  <a16:creationId xmlns:a16="http://schemas.microsoft.com/office/drawing/2014/main" id="{C04913FC-BA2D-0149-A5D2-A9EDB880F03F}"/>
                </a:ext>
              </a:extLst>
            </p:cNvPr>
            <p:cNvSpPr/>
            <p:nvPr/>
          </p:nvSpPr>
          <p:spPr>
            <a:xfrm>
              <a:off x="7790859" y="5261960"/>
              <a:ext cx="41888" cy="41888"/>
            </a:xfrm>
            <a:prstGeom prst="roundRect">
              <a:avLst/>
            </a:prstGeom>
            <a:grpFill/>
            <a:ln w="11626" cap="flat">
              <a:noFill/>
              <a:prstDash val="solid"/>
              <a:miter/>
            </a:ln>
          </p:spPr>
          <p:txBody>
            <a:bodyPr rtlCol="0" anchor="ctr"/>
            <a:lstStyle/>
            <a:p>
              <a:endParaRPr lang="de-DE"/>
            </a:p>
          </p:txBody>
        </p:sp>
        <p:sp>
          <p:nvSpPr>
            <p:cNvPr id="448" name="Freihandform: Form 1787">
              <a:extLst>
                <a:ext uri="{FF2B5EF4-FFF2-40B4-BE49-F238E27FC236}">
                  <a16:creationId xmlns:a16="http://schemas.microsoft.com/office/drawing/2014/main" id="{FCD81DE0-CD6E-7F43-85C4-68D17FB7815D}"/>
                </a:ext>
              </a:extLst>
            </p:cNvPr>
            <p:cNvSpPr/>
            <p:nvPr/>
          </p:nvSpPr>
          <p:spPr>
            <a:xfrm>
              <a:off x="7701265" y="5261960"/>
              <a:ext cx="41888" cy="41888"/>
            </a:xfrm>
            <a:prstGeom prst="roundRect">
              <a:avLst/>
            </a:prstGeom>
            <a:grpFill/>
            <a:ln w="11626" cap="flat">
              <a:noFill/>
              <a:prstDash val="solid"/>
              <a:miter/>
            </a:ln>
          </p:spPr>
          <p:txBody>
            <a:bodyPr rtlCol="0" anchor="ctr"/>
            <a:lstStyle/>
            <a:p>
              <a:endParaRPr lang="de-DE"/>
            </a:p>
          </p:txBody>
        </p:sp>
        <p:sp>
          <p:nvSpPr>
            <p:cNvPr id="449" name="Freihandform: Form 1788">
              <a:extLst>
                <a:ext uri="{FF2B5EF4-FFF2-40B4-BE49-F238E27FC236}">
                  <a16:creationId xmlns:a16="http://schemas.microsoft.com/office/drawing/2014/main" id="{8195850B-45E1-0D4D-898D-9D8780CC9EEF}"/>
                </a:ext>
              </a:extLst>
            </p:cNvPr>
            <p:cNvSpPr/>
            <p:nvPr/>
          </p:nvSpPr>
          <p:spPr>
            <a:xfrm>
              <a:off x="7790859" y="5172366"/>
              <a:ext cx="41888" cy="41888"/>
            </a:xfrm>
            <a:prstGeom prst="roundRect">
              <a:avLst/>
            </a:prstGeom>
            <a:grpFill/>
            <a:ln w="11626" cap="flat">
              <a:noFill/>
              <a:prstDash val="solid"/>
              <a:miter/>
            </a:ln>
          </p:spPr>
          <p:txBody>
            <a:bodyPr rtlCol="0" anchor="ctr"/>
            <a:lstStyle/>
            <a:p>
              <a:endParaRPr lang="de-DE"/>
            </a:p>
          </p:txBody>
        </p:sp>
        <p:sp>
          <p:nvSpPr>
            <p:cNvPr id="450" name="Freihandform: Form 1789">
              <a:extLst>
                <a:ext uri="{FF2B5EF4-FFF2-40B4-BE49-F238E27FC236}">
                  <a16:creationId xmlns:a16="http://schemas.microsoft.com/office/drawing/2014/main" id="{A7424B94-4859-D143-9005-BA54A09B8329}"/>
                </a:ext>
              </a:extLst>
            </p:cNvPr>
            <p:cNvSpPr/>
            <p:nvPr/>
          </p:nvSpPr>
          <p:spPr>
            <a:xfrm>
              <a:off x="7968885" y="5083935"/>
              <a:ext cx="41888" cy="41888"/>
            </a:xfrm>
            <a:prstGeom prst="roundRect">
              <a:avLst/>
            </a:prstGeom>
            <a:grpFill/>
            <a:ln w="11626" cap="flat">
              <a:noFill/>
              <a:prstDash val="solid"/>
              <a:miter/>
            </a:ln>
          </p:spPr>
          <p:txBody>
            <a:bodyPr rtlCol="0" anchor="ctr"/>
            <a:lstStyle/>
            <a:p>
              <a:endParaRPr lang="de-DE"/>
            </a:p>
          </p:txBody>
        </p:sp>
        <p:sp>
          <p:nvSpPr>
            <p:cNvPr id="451" name="Freihandform: Form 1790">
              <a:extLst>
                <a:ext uri="{FF2B5EF4-FFF2-40B4-BE49-F238E27FC236}">
                  <a16:creationId xmlns:a16="http://schemas.microsoft.com/office/drawing/2014/main" id="{69E249C5-61F1-D54C-AF20-D499AD7AEDD4}"/>
                </a:ext>
              </a:extLst>
            </p:cNvPr>
            <p:cNvSpPr/>
            <p:nvPr/>
          </p:nvSpPr>
          <p:spPr>
            <a:xfrm>
              <a:off x="7880276" y="5083935"/>
              <a:ext cx="42066" cy="41888"/>
            </a:xfrm>
            <a:prstGeom prst="roundRect">
              <a:avLst/>
            </a:prstGeom>
            <a:grpFill/>
            <a:ln w="11626" cap="flat">
              <a:noFill/>
              <a:prstDash val="solid"/>
              <a:miter/>
            </a:ln>
          </p:spPr>
          <p:txBody>
            <a:bodyPr rtlCol="0" anchor="ctr"/>
            <a:lstStyle/>
            <a:p>
              <a:endParaRPr lang="de-DE"/>
            </a:p>
          </p:txBody>
        </p:sp>
        <p:sp>
          <p:nvSpPr>
            <p:cNvPr id="452" name="Freihandform: Form 1791">
              <a:extLst>
                <a:ext uri="{FF2B5EF4-FFF2-40B4-BE49-F238E27FC236}">
                  <a16:creationId xmlns:a16="http://schemas.microsoft.com/office/drawing/2014/main" id="{DB1BAA7D-0D31-6743-BC3C-91A6D0D05387}"/>
                </a:ext>
              </a:extLst>
            </p:cNvPr>
            <p:cNvSpPr/>
            <p:nvPr/>
          </p:nvSpPr>
          <p:spPr>
            <a:xfrm>
              <a:off x="7968885" y="4994340"/>
              <a:ext cx="41888" cy="41888"/>
            </a:xfrm>
            <a:prstGeom prst="roundRect">
              <a:avLst/>
            </a:prstGeom>
            <a:grpFill/>
            <a:ln w="11626" cap="flat">
              <a:noFill/>
              <a:prstDash val="solid"/>
              <a:miter/>
            </a:ln>
          </p:spPr>
          <p:txBody>
            <a:bodyPr rtlCol="0" anchor="ctr"/>
            <a:lstStyle/>
            <a:p>
              <a:endParaRPr lang="de-DE"/>
            </a:p>
          </p:txBody>
        </p:sp>
        <p:sp>
          <p:nvSpPr>
            <p:cNvPr id="453" name="Freihandform: Form 1792">
              <a:extLst>
                <a:ext uri="{FF2B5EF4-FFF2-40B4-BE49-F238E27FC236}">
                  <a16:creationId xmlns:a16="http://schemas.microsoft.com/office/drawing/2014/main" id="{8EF32810-FA0D-F94A-910B-CE8FFAD7BBCE}"/>
                </a:ext>
              </a:extLst>
            </p:cNvPr>
            <p:cNvSpPr/>
            <p:nvPr/>
          </p:nvSpPr>
          <p:spPr>
            <a:xfrm>
              <a:off x="7968735" y="5439985"/>
              <a:ext cx="42038" cy="43051"/>
            </a:xfrm>
            <a:prstGeom prst="roundRect">
              <a:avLst/>
            </a:prstGeom>
            <a:grpFill/>
            <a:ln w="11626" cap="flat">
              <a:noFill/>
              <a:prstDash val="solid"/>
              <a:miter/>
            </a:ln>
          </p:spPr>
          <p:txBody>
            <a:bodyPr rtlCol="0" anchor="ctr"/>
            <a:lstStyle/>
            <a:p>
              <a:endParaRPr lang="de-DE"/>
            </a:p>
          </p:txBody>
        </p:sp>
        <p:sp>
          <p:nvSpPr>
            <p:cNvPr id="454" name="Freihandform: Form 1793">
              <a:extLst>
                <a:ext uri="{FF2B5EF4-FFF2-40B4-BE49-F238E27FC236}">
                  <a16:creationId xmlns:a16="http://schemas.microsoft.com/office/drawing/2014/main" id="{D21529B2-4E45-FC42-AA40-254CA8B45816}"/>
                </a:ext>
              </a:extLst>
            </p:cNvPr>
            <p:cNvSpPr/>
            <p:nvPr/>
          </p:nvSpPr>
          <p:spPr>
            <a:xfrm>
              <a:off x="7879290" y="5439985"/>
              <a:ext cx="41888" cy="43051"/>
            </a:xfrm>
            <a:prstGeom prst="roundRect">
              <a:avLst/>
            </a:prstGeom>
            <a:grpFill/>
            <a:ln w="11626" cap="flat">
              <a:noFill/>
              <a:prstDash val="solid"/>
              <a:miter/>
            </a:ln>
          </p:spPr>
          <p:txBody>
            <a:bodyPr rtlCol="0" anchor="ctr"/>
            <a:lstStyle/>
            <a:p>
              <a:endParaRPr lang="de-DE"/>
            </a:p>
          </p:txBody>
        </p:sp>
        <p:sp>
          <p:nvSpPr>
            <p:cNvPr id="455" name="Freihandform: Form 1794">
              <a:extLst>
                <a:ext uri="{FF2B5EF4-FFF2-40B4-BE49-F238E27FC236}">
                  <a16:creationId xmlns:a16="http://schemas.microsoft.com/office/drawing/2014/main" id="{98C37E23-338B-9D4F-BFDC-22757D5ACD1F}"/>
                </a:ext>
              </a:extLst>
            </p:cNvPr>
            <p:cNvSpPr/>
            <p:nvPr/>
          </p:nvSpPr>
          <p:spPr>
            <a:xfrm>
              <a:off x="7879290" y="5351555"/>
              <a:ext cx="41888" cy="41888"/>
            </a:xfrm>
            <a:prstGeom prst="roundRect">
              <a:avLst/>
            </a:prstGeom>
            <a:grpFill/>
            <a:ln w="11626" cap="flat">
              <a:noFill/>
              <a:prstDash val="solid"/>
              <a:miter/>
            </a:ln>
          </p:spPr>
          <p:txBody>
            <a:bodyPr rtlCol="0" anchor="ctr"/>
            <a:lstStyle/>
            <a:p>
              <a:endParaRPr lang="de-DE"/>
            </a:p>
          </p:txBody>
        </p:sp>
        <p:sp>
          <p:nvSpPr>
            <p:cNvPr id="456" name="Freihandform: Form 1795">
              <a:extLst>
                <a:ext uri="{FF2B5EF4-FFF2-40B4-BE49-F238E27FC236}">
                  <a16:creationId xmlns:a16="http://schemas.microsoft.com/office/drawing/2014/main" id="{87CB10B0-8D49-1D47-AA8A-17EFDAF47291}"/>
                </a:ext>
              </a:extLst>
            </p:cNvPr>
            <p:cNvSpPr/>
            <p:nvPr/>
          </p:nvSpPr>
          <p:spPr>
            <a:xfrm>
              <a:off x="7968735" y="5351555"/>
              <a:ext cx="42038" cy="41888"/>
            </a:xfrm>
            <a:prstGeom prst="roundRect">
              <a:avLst/>
            </a:prstGeom>
            <a:grpFill/>
            <a:ln w="11626" cap="flat">
              <a:noFill/>
              <a:prstDash val="solid"/>
              <a:miter/>
            </a:ln>
          </p:spPr>
          <p:txBody>
            <a:bodyPr rtlCol="0" anchor="ctr"/>
            <a:lstStyle/>
            <a:p>
              <a:endParaRPr lang="de-DE"/>
            </a:p>
          </p:txBody>
        </p:sp>
        <p:sp>
          <p:nvSpPr>
            <p:cNvPr id="457" name="Freihandform: Form 1796">
              <a:extLst>
                <a:ext uri="{FF2B5EF4-FFF2-40B4-BE49-F238E27FC236}">
                  <a16:creationId xmlns:a16="http://schemas.microsoft.com/office/drawing/2014/main" id="{A14E75F1-CF1A-6641-AFDF-F0E1EADC1203}"/>
                </a:ext>
              </a:extLst>
            </p:cNvPr>
            <p:cNvSpPr/>
            <p:nvPr/>
          </p:nvSpPr>
          <p:spPr>
            <a:xfrm>
              <a:off x="8327113" y="5439985"/>
              <a:ext cx="42038" cy="43051"/>
            </a:xfrm>
            <a:prstGeom prst="roundRect">
              <a:avLst/>
            </a:prstGeom>
            <a:grpFill/>
            <a:ln w="11626" cap="flat">
              <a:noFill/>
              <a:prstDash val="solid"/>
              <a:miter/>
            </a:ln>
          </p:spPr>
          <p:txBody>
            <a:bodyPr rtlCol="0" anchor="ctr"/>
            <a:lstStyle/>
            <a:p>
              <a:endParaRPr lang="de-DE"/>
            </a:p>
          </p:txBody>
        </p:sp>
        <p:sp>
          <p:nvSpPr>
            <p:cNvPr id="458" name="Freihandform: Form 1797">
              <a:extLst>
                <a:ext uri="{FF2B5EF4-FFF2-40B4-BE49-F238E27FC236}">
                  <a16:creationId xmlns:a16="http://schemas.microsoft.com/office/drawing/2014/main" id="{03585381-3C97-C74A-A13B-97FDAFC0632B}"/>
                </a:ext>
              </a:extLst>
            </p:cNvPr>
            <p:cNvSpPr/>
            <p:nvPr/>
          </p:nvSpPr>
          <p:spPr>
            <a:xfrm>
              <a:off x="8237668" y="5439985"/>
              <a:ext cx="41888" cy="43051"/>
            </a:xfrm>
            <a:prstGeom prst="roundRect">
              <a:avLst/>
            </a:prstGeom>
            <a:grpFill/>
            <a:ln w="11626" cap="flat">
              <a:noFill/>
              <a:prstDash val="solid"/>
              <a:miter/>
            </a:ln>
          </p:spPr>
          <p:txBody>
            <a:bodyPr rtlCol="0" anchor="ctr"/>
            <a:lstStyle/>
            <a:p>
              <a:endParaRPr lang="de-DE"/>
            </a:p>
          </p:txBody>
        </p:sp>
        <p:sp>
          <p:nvSpPr>
            <p:cNvPr id="459" name="Freihandform: Form 1798">
              <a:extLst>
                <a:ext uri="{FF2B5EF4-FFF2-40B4-BE49-F238E27FC236}">
                  <a16:creationId xmlns:a16="http://schemas.microsoft.com/office/drawing/2014/main" id="{90011D04-B3A0-4348-A112-B817FC4AB10D}"/>
                </a:ext>
              </a:extLst>
            </p:cNvPr>
            <p:cNvSpPr/>
            <p:nvPr/>
          </p:nvSpPr>
          <p:spPr>
            <a:xfrm>
              <a:off x="8327113" y="5529580"/>
              <a:ext cx="42038" cy="41888"/>
            </a:xfrm>
            <a:prstGeom prst="roundRect">
              <a:avLst/>
            </a:prstGeom>
            <a:grpFill/>
            <a:ln w="11626" cap="flat">
              <a:noFill/>
              <a:prstDash val="solid"/>
              <a:miter/>
            </a:ln>
          </p:spPr>
          <p:txBody>
            <a:bodyPr rtlCol="0" anchor="ctr"/>
            <a:lstStyle/>
            <a:p>
              <a:endParaRPr lang="de-DE"/>
            </a:p>
          </p:txBody>
        </p:sp>
        <p:sp>
          <p:nvSpPr>
            <p:cNvPr id="460" name="Freihandform: Form 1799">
              <a:extLst>
                <a:ext uri="{FF2B5EF4-FFF2-40B4-BE49-F238E27FC236}">
                  <a16:creationId xmlns:a16="http://schemas.microsoft.com/office/drawing/2014/main" id="{61578C58-50A7-FD47-AA56-5FD01370AF98}"/>
                </a:ext>
              </a:extLst>
            </p:cNvPr>
            <p:cNvSpPr/>
            <p:nvPr/>
          </p:nvSpPr>
          <p:spPr>
            <a:xfrm>
              <a:off x="8237668" y="5529580"/>
              <a:ext cx="41888" cy="41888"/>
            </a:xfrm>
            <a:prstGeom prst="roundRect">
              <a:avLst/>
            </a:prstGeom>
            <a:grpFill/>
            <a:ln w="11626" cap="flat">
              <a:noFill/>
              <a:prstDash val="solid"/>
              <a:miter/>
            </a:ln>
          </p:spPr>
          <p:txBody>
            <a:bodyPr rtlCol="0" anchor="ctr"/>
            <a:lstStyle/>
            <a:p>
              <a:endParaRPr lang="de-DE"/>
            </a:p>
          </p:txBody>
        </p:sp>
        <p:sp>
          <p:nvSpPr>
            <p:cNvPr id="461" name="Freihandform: Form 1800">
              <a:extLst>
                <a:ext uri="{FF2B5EF4-FFF2-40B4-BE49-F238E27FC236}">
                  <a16:creationId xmlns:a16="http://schemas.microsoft.com/office/drawing/2014/main" id="{F3B2CC21-DAD9-F948-9355-F4302EB4055B}"/>
                </a:ext>
              </a:extLst>
            </p:cNvPr>
            <p:cNvSpPr/>
            <p:nvPr/>
          </p:nvSpPr>
          <p:spPr>
            <a:xfrm>
              <a:off x="8148074" y="5439985"/>
              <a:ext cx="41888" cy="43051"/>
            </a:xfrm>
            <a:prstGeom prst="roundRect">
              <a:avLst/>
            </a:prstGeom>
            <a:grpFill/>
            <a:ln w="11626" cap="flat">
              <a:noFill/>
              <a:prstDash val="solid"/>
              <a:miter/>
            </a:ln>
          </p:spPr>
          <p:txBody>
            <a:bodyPr rtlCol="0" anchor="ctr"/>
            <a:lstStyle/>
            <a:p>
              <a:endParaRPr lang="de-DE"/>
            </a:p>
          </p:txBody>
        </p:sp>
        <p:sp>
          <p:nvSpPr>
            <p:cNvPr id="462" name="Freihandform: Form 1801">
              <a:extLst>
                <a:ext uri="{FF2B5EF4-FFF2-40B4-BE49-F238E27FC236}">
                  <a16:creationId xmlns:a16="http://schemas.microsoft.com/office/drawing/2014/main" id="{33B2CA05-CA01-1447-B6A2-A70807E59186}"/>
                </a:ext>
              </a:extLst>
            </p:cNvPr>
            <p:cNvSpPr/>
            <p:nvPr/>
          </p:nvSpPr>
          <p:spPr>
            <a:xfrm>
              <a:off x="8059464" y="5439985"/>
              <a:ext cx="42066" cy="43051"/>
            </a:xfrm>
            <a:prstGeom prst="roundRect">
              <a:avLst/>
            </a:prstGeom>
            <a:grpFill/>
            <a:ln w="11626" cap="flat">
              <a:noFill/>
              <a:prstDash val="solid"/>
              <a:miter/>
            </a:ln>
          </p:spPr>
          <p:txBody>
            <a:bodyPr rtlCol="0" anchor="ctr"/>
            <a:lstStyle/>
            <a:p>
              <a:endParaRPr lang="de-DE"/>
            </a:p>
          </p:txBody>
        </p:sp>
        <p:sp>
          <p:nvSpPr>
            <p:cNvPr id="463" name="Freihandform: Form 1802">
              <a:extLst>
                <a:ext uri="{FF2B5EF4-FFF2-40B4-BE49-F238E27FC236}">
                  <a16:creationId xmlns:a16="http://schemas.microsoft.com/office/drawing/2014/main" id="{D2771E08-D245-8B43-B612-377222831E2E}"/>
                </a:ext>
              </a:extLst>
            </p:cNvPr>
            <p:cNvSpPr/>
            <p:nvPr/>
          </p:nvSpPr>
          <p:spPr>
            <a:xfrm>
              <a:off x="8059464" y="5351555"/>
              <a:ext cx="42066" cy="41888"/>
            </a:xfrm>
            <a:prstGeom prst="roundRect">
              <a:avLst/>
            </a:prstGeom>
            <a:grpFill/>
            <a:ln w="11626" cap="flat">
              <a:noFill/>
              <a:prstDash val="solid"/>
              <a:miter/>
            </a:ln>
          </p:spPr>
          <p:txBody>
            <a:bodyPr rtlCol="0" anchor="ctr"/>
            <a:lstStyle/>
            <a:p>
              <a:endParaRPr lang="de-DE"/>
            </a:p>
          </p:txBody>
        </p:sp>
        <p:sp>
          <p:nvSpPr>
            <p:cNvPr id="464" name="Freihandform: Form 1803">
              <a:extLst>
                <a:ext uri="{FF2B5EF4-FFF2-40B4-BE49-F238E27FC236}">
                  <a16:creationId xmlns:a16="http://schemas.microsoft.com/office/drawing/2014/main" id="{A9F3B91B-385D-7F49-9616-09DCB2989187}"/>
                </a:ext>
              </a:extLst>
            </p:cNvPr>
            <p:cNvSpPr/>
            <p:nvPr/>
          </p:nvSpPr>
          <p:spPr>
            <a:xfrm>
              <a:off x="8148074" y="5351555"/>
              <a:ext cx="41888" cy="41888"/>
            </a:xfrm>
            <a:prstGeom prst="roundRect">
              <a:avLst/>
            </a:prstGeom>
            <a:grpFill/>
            <a:ln w="11626" cap="flat">
              <a:noFill/>
              <a:prstDash val="solid"/>
              <a:miter/>
            </a:ln>
          </p:spPr>
          <p:txBody>
            <a:bodyPr rtlCol="0" anchor="ctr"/>
            <a:lstStyle/>
            <a:p>
              <a:endParaRPr lang="de-DE"/>
            </a:p>
          </p:txBody>
        </p:sp>
        <p:sp>
          <p:nvSpPr>
            <p:cNvPr id="465" name="Freihandform: Form 1804">
              <a:extLst>
                <a:ext uri="{FF2B5EF4-FFF2-40B4-BE49-F238E27FC236}">
                  <a16:creationId xmlns:a16="http://schemas.microsoft.com/office/drawing/2014/main" id="{9CE37000-DD8A-5C45-A0D8-E21B3701EB03}"/>
                </a:ext>
              </a:extLst>
            </p:cNvPr>
            <p:cNvSpPr/>
            <p:nvPr/>
          </p:nvSpPr>
          <p:spPr>
            <a:xfrm>
              <a:off x="8237668" y="5351555"/>
              <a:ext cx="41888" cy="41888"/>
            </a:xfrm>
            <a:prstGeom prst="roundRect">
              <a:avLst/>
            </a:prstGeom>
            <a:grpFill/>
            <a:ln w="11626" cap="flat">
              <a:noFill/>
              <a:prstDash val="solid"/>
              <a:miter/>
            </a:ln>
          </p:spPr>
          <p:txBody>
            <a:bodyPr rtlCol="0" anchor="ctr"/>
            <a:lstStyle/>
            <a:p>
              <a:endParaRPr lang="de-DE"/>
            </a:p>
          </p:txBody>
        </p:sp>
        <p:sp>
          <p:nvSpPr>
            <p:cNvPr id="466" name="Freihandform: Form 1805">
              <a:extLst>
                <a:ext uri="{FF2B5EF4-FFF2-40B4-BE49-F238E27FC236}">
                  <a16:creationId xmlns:a16="http://schemas.microsoft.com/office/drawing/2014/main" id="{5B986A23-110C-7B46-80AE-D45E9D8CF73E}"/>
                </a:ext>
              </a:extLst>
            </p:cNvPr>
            <p:cNvSpPr/>
            <p:nvPr/>
          </p:nvSpPr>
          <p:spPr>
            <a:xfrm>
              <a:off x="8327113" y="5351555"/>
              <a:ext cx="42038" cy="41888"/>
            </a:xfrm>
            <a:prstGeom prst="roundRect">
              <a:avLst/>
            </a:prstGeom>
            <a:grpFill/>
            <a:ln w="11626" cap="flat">
              <a:noFill/>
              <a:prstDash val="solid"/>
              <a:miter/>
            </a:ln>
          </p:spPr>
          <p:txBody>
            <a:bodyPr rtlCol="0" anchor="ctr"/>
            <a:lstStyle/>
            <a:p>
              <a:endParaRPr lang="de-DE"/>
            </a:p>
          </p:txBody>
        </p:sp>
        <p:sp>
          <p:nvSpPr>
            <p:cNvPr id="467" name="Freihandform: Form 1806">
              <a:extLst>
                <a:ext uri="{FF2B5EF4-FFF2-40B4-BE49-F238E27FC236}">
                  <a16:creationId xmlns:a16="http://schemas.microsoft.com/office/drawing/2014/main" id="{9B6A15D8-93C5-C541-AA2B-C0324660D331}"/>
                </a:ext>
              </a:extLst>
            </p:cNvPr>
            <p:cNvSpPr/>
            <p:nvPr/>
          </p:nvSpPr>
          <p:spPr>
            <a:xfrm>
              <a:off x="8683314" y="5439985"/>
              <a:ext cx="41888" cy="43051"/>
            </a:xfrm>
            <a:prstGeom prst="roundRect">
              <a:avLst/>
            </a:prstGeom>
            <a:grpFill/>
            <a:ln w="11626" cap="flat">
              <a:noFill/>
              <a:prstDash val="solid"/>
              <a:miter/>
            </a:ln>
          </p:spPr>
          <p:txBody>
            <a:bodyPr rtlCol="0" anchor="ctr"/>
            <a:lstStyle/>
            <a:p>
              <a:endParaRPr lang="de-DE"/>
            </a:p>
          </p:txBody>
        </p:sp>
        <p:sp>
          <p:nvSpPr>
            <p:cNvPr id="468" name="Freihandform: Form 1807">
              <a:extLst>
                <a:ext uri="{FF2B5EF4-FFF2-40B4-BE49-F238E27FC236}">
                  <a16:creationId xmlns:a16="http://schemas.microsoft.com/office/drawing/2014/main" id="{DDD4F9F5-270D-584C-A16E-62F5F4AFEE9B}"/>
                </a:ext>
              </a:extLst>
            </p:cNvPr>
            <p:cNvSpPr/>
            <p:nvPr/>
          </p:nvSpPr>
          <p:spPr>
            <a:xfrm>
              <a:off x="8593719" y="5439985"/>
              <a:ext cx="41888" cy="43051"/>
            </a:xfrm>
            <a:prstGeom prst="roundRect">
              <a:avLst/>
            </a:prstGeom>
            <a:grpFill/>
            <a:ln w="11626" cap="flat">
              <a:noFill/>
              <a:prstDash val="solid"/>
              <a:miter/>
            </a:ln>
          </p:spPr>
          <p:txBody>
            <a:bodyPr rtlCol="0" anchor="ctr"/>
            <a:lstStyle/>
            <a:p>
              <a:endParaRPr lang="de-DE"/>
            </a:p>
          </p:txBody>
        </p:sp>
        <p:sp>
          <p:nvSpPr>
            <p:cNvPr id="469" name="Freihandform: Form 1808">
              <a:extLst>
                <a:ext uri="{FF2B5EF4-FFF2-40B4-BE49-F238E27FC236}">
                  <a16:creationId xmlns:a16="http://schemas.microsoft.com/office/drawing/2014/main" id="{552EA277-786F-4C4C-8D25-2054BF5302F1}"/>
                </a:ext>
              </a:extLst>
            </p:cNvPr>
            <p:cNvSpPr/>
            <p:nvPr/>
          </p:nvSpPr>
          <p:spPr>
            <a:xfrm>
              <a:off x="8504124" y="5439985"/>
              <a:ext cx="41888" cy="43051"/>
            </a:xfrm>
            <a:prstGeom prst="roundRect">
              <a:avLst/>
            </a:prstGeom>
            <a:grpFill/>
            <a:ln w="11626" cap="flat">
              <a:noFill/>
              <a:prstDash val="solid"/>
              <a:miter/>
            </a:ln>
          </p:spPr>
          <p:txBody>
            <a:bodyPr rtlCol="0" anchor="ctr"/>
            <a:lstStyle/>
            <a:p>
              <a:endParaRPr lang="de-DE"/>
            </a:p>
          </p:txBody>
        </p:sp>
        <p:sp>
          <p:nvSpPr>
            <p:cNvPr id="470" name="Freihandform: Form 1809">
              <a:extLst>
                <a:ext uri="{FF2B5EF4-FFF2-40B4-BE49-F238E27FC236}">
                  <a16:creationId xmlns:a16="http://schemas.microsoft.com/office/drawing/2014/main" id="{38F846FE-B7A0-0145-9F7A-8C04BF411026}"/>
                </a:ext>
              </a:extLst>
            </p:cNvPr>
            <p:cNvSpPr/>
            <p:nvPr/>
          </p:nvSpPr>
          <p:spPr>
            <a:xfrm>
              <a:off x="8415544" y="5439985"/>
              <a:ext cx="42037" cy="43051"/>
            </a:xfrm>
            <a:prstGeom prst="roundRect">
              <a:avLst/>
            </a:prstGeom>
            <a:grpFill/>
            <a:ln w="11626" cap="flat">
              <a:noFill/>
              <a:prstDash val="solid"/>
              <a:miter/>
            </a:ln>
          </p:spPr>
          <p:txBody>
            <a:bodyPr rtlCol="0" anchor="ctr"/>
            <a:lstStyle/>
            <a:p>
              <a:endParaRPr lang="de-DE"/>
            </a:p>
          </p:txBody>
        </p:sp>
        <p:sp>
          <p:nvSpPr>
            <p:cNvPr id="471" name="Freihandform: Form 1810">
              <a:extLst>
                <a:ext uri="{FF2B5EF4-FFF2-40B4-BE49-F238E27FC236}">
                  <a16:creationId xmlns:a16="http://schemas.microsoft.com/office/drawing/2014/main" id="{BEF5D498-173A-DF43-A0FB-CF54F039F4BB}"/>
                </a:ext>
              </a:extLst>
            </p:cNvPr>
            <p:cNvSpPr/>
            <p:nvPr/>
          </p:nvSpPr>
          <p:spPr>
            <a:xfrm>
              <a:off x="8415544" y="5351555"/>
              <a:ext cx="42037" cy="41888"/>
            </a:xfrm>
            <a:prstGeom prst="roundRect">
              <a:avLst/>
            </a:prstGeom>
            <a:grpFill/>
            <a:ln w="11626" cap="flat">
              <a:noFill/>
              <a:prstDash val="solid"/>
              <a:miter/>
            </a:ln>
          </p:spPr>
          <p:txBody>
            <a:bodyPr rtlCol="0" anchor="ctr"/>
            <a:lstStyle/>
            <a:p>
              <a:endParaRPr lang="de-DE"/>
            </a:p>
          </p:txBody>
        </p:sp>
        <p:sp>
          <p:nvSpPr>
            <p:cNvPr id="472" name="Freihandform: Form 1811">
              <a:extLst>
                <a:ext uri="{FF2B5EF4-FFF2-40B4-BE49-F238E27FC236}">
                  <a16:creationId xmlns:a16="http://schemas.microsoft.com/office/drawing/2014/main" id="{8FC1C653-0D78-1040-81CF-60AFED913E9B}"/>
                </a:ext>
              </a:extLst>
            </p:cNvPr>
            <p:cNvSpPr/>
            <p:nvPr/>
          </p:nvSpPr>
          <p:spPr>
            <a:xfrm>
              <a:off x="8504124" y="5351555"/>
              <a:ext cx="41888" cy="41888"/>
            </a:xfrm>
            <a:prstGeom prst="roundRect">
              <a:avLst/>
            </a:prstGeom>
            <a:grpFill/>
            <a:ln w="11626" cap="flat">
              <a:noFill/>
              <a:prstDash val="solid"/>
              <a:miter/>
            </a:ln>
          </p:spPr>
          <p:txBody>
            <a:bodyPr rtlCol="0" anchor="ctr"/>
            <a:lstStyle/>
            <a:p>
              <a:endParaRPr lang="de-DE"/>
            </a:p>
          </p:txBody>
        </p:sp>
        <p:sp>
          <p:nvSpPr>
            <p:cNvPr id="473" name="Freihandform: Form 1812">
              <a:extLst>
                <a:ext uri="{FF2B5EF4-FFF2-40B4-BE49-F238E27FC236}">
                  <a16:creationId xmlns:a16="http://schemas.microsoft.com/office/drawing/2014/main" id="{7F34EABE-7384-D444-A679-4D8A80FF96C2}"/>
                </a:ext>
              </a:extLst>
            </p:cNvPr>
            <p:cNvSpPr/>
            <p:nvPr/>
          </p:nvSpPr>
          <p:spPr>
            <a:xfrm>
              <a:off x="8593719" y="5351555"/>
              <a:ext cx="41888" cy="41888"/>
            </a:xfrm>
            <a:prstGeom prst="roundRect">
              <a:avLst/>
            </a:prstGeom>
            <a:grpFill/>
            <a:ln w="11626" cap="flat">
              <a:noFill/>
              <a:prstDash val="solid"/>
              <a:miter/>
            </a:ln>
          </p:spPr>
          <p:txBody>
            <a:bodyPr rtlCol="0" anchor="ctr"/>
            <a:lstStyle/>
            <a:p>
              <a:endParaRPr lang="de-DE"/>
            </a:p>
          </p:txBody>
        </p:sp>
        <p:sp>
          <p:nvSpPr>
            <p:cNvPr id="474" name="Freihandform: Form 1813">
              <a:extLst>
                <a:ext uri="{FF2B5EF4-FFF2-40B4-BE49-F238E27FC236}">
                  <a16:creationId xmlns:a16="http://schemas.microsoft.com/office/drawing/2014/main" id="{CEC5E819-C7BE-8440-BD3A-2EDFE5985E74}"/>
                </a:ext>
              </a:extLst>
            </p:cNvPr>
            <p:cNvSpPr/>
            <p:nvPr/>
          </p:nvSpPr>
          <p:spPr>
            <a:xfrm>
              <a:off x="8683314" y="5351555"/>
              <a:ext cx="41888" cy="41888"/>
            </a:xfrm>
            <a:prstGeom prst="roundRect">
              <a:avLst/>
            </a:prstGeom>
            <a:grpFill/>
            <a:ln w="11626" cap="flat">
              <a:noFill/>
              <a:prstDash val="solid"/>
              <a:miter/>
            </a:ln>
          </p:spPr>
          <p:txBody>
            <a:bodyPr rtlCol="0" anchor="ctr"/>
            <a:lstStyle/>
            <a:p>
              <a:endParaRPr lang="de-DE"/>
            </a:p>
          </p:txBody>
        </p:sp>
        <p:sp>
          <p:nvSpPr>
            <p:cNvPr id="475" name="Freihandform: Form 1814">
              <a:extLst>
                <a:ext uri="{FF2B5EF4-FFF2-40B4-BE49-F238E27FC236}">
                  <a16:creationId xmlns:a16="http://schemas.microsoft.com/office/drawing/2014/main" id="{7824BBFB-7E15-5D4E-ADFD-EDF5CFB79275}"/>
                </a:ext>
              </a:extLst>
            </p:cNvPr>
            <p:cNvSpPr/>
            <p:nvPr/>
          </p:nvSpPr>
          <p:spPr>
            <a:xfrm>
              <a:off x="8771744" y="5351555"/>
              <a:ext cx="41888" cy="41888"/>
            </a:xfrm>
            <a:prstGeom prst="roundRect">
              <a:avLst/>
            </a:prstGeom>
            <a:grpFill/>
            <a:ln w="11626" cap="flat">
              <a:noFill/>
              <a:prstDash val="solid"/>
              <a:miter/>
            </a:ln>
          </p:spPr>
          <p:txBody>
            <a:bodyPr rtlCol="0" anchor="ctr"/>
            <a:lstStyle/>
            <a:p>
              <a:endParaRPr lang="de-DE"/>
            </a:p>
          </p:txBody>
        </p:sp>
        <p:sp>
          <p:nvSpPr>
            <p:cNvPr id="476" name="Freihandform: Form 1815">
              <a:extLst>
                <a:ext uri="{FF2B5EF4-FFF2-40B4-BE49-F238E27FC236}">
                  <a16:creationId xmlns:a16="http://schemas.microsoft.com/office/drawing/2014/main" id="{0EF34E58-66AD-1942-8E44-72B3BA0FB862}"/>
                </a:ext>
              </a:extLst>
            </p:cNvPr>
            <p:cNvSpPr/>
            <p:nvPr/>
          </p:nvSpPr>
          <p:spPr>
            <a:xfrm>
              <a:off x="8861339" y="5351555"/>
              <a:ext cx="41888" cy="41888"/>
            </a:xfrm>
            <a:prstGeom prst="roundRect">
              <a:avLst/>
            </a:prstGeom>
            <a:grpFill/>
            <a:ln w="11626" cap="flat">
              <a:noFill/>
              <a:prstDash val="solid"/>
              <a:miter/>
            </a:ln>
          </p:spPr>
          <p:txBody>
            <a:bodyPr rtlCol="0" anchor="ctr"/>
            <a:lstStyle/>
            <a:p>
              <a:endParaRPr lang="de-DE"/>
            </a:p>
          </p:txBody>
        </p:sp>
        <p:sp>
          <p:nvSpPr>
            <p:cNvPr id="477" name="Freihandform: Form 1816">
              <a:extLst>
                <a:ext uri="{FF2B5EF4-FFF2-40B4-BE49-F238E27FC236}">
                  <a16:creationId xmlns:a16="http://schemas.microsoft.com/office/drawing/2014/main" id="{C937AFF0-83F2-484B-87CF-D00DF68E6DC2}"/>
                </a:ext>
              </a:extLst>
            </p:cNvPr>
            <p:cNvSpPr/>
            <p:nvPr/>
          </p:nvSpPr>
          <p:spPr>
            <a:xfrm>
              <a:off x="8771744" y="5619174"/>
              <a:ext cx="41888" cy="41888"/>
            </a:xfrm>
            <a:prstGeom prst="roundRect">
              <a:avLst/>
            </a:prstGeom>
            <a:grpFill/>
            <a:ln w="11626" cap="flat">
              <a:noFill/>
              <a:prstDash val="solid"/>
              <a:miter/>
            </a:ln>
          </p:spPr>
          <p:txBody>
            <a:bodyPr rtlCol="0" anchor="ctr"/>
            <a:lstStyle/>
            <a:p>
              <a:endParaRPr lang="de-DE"/>
            </a:p>
          </p:txBody>
        </p:sp>
        <p:sp>
          <p:nvSpPr>
            <p:cNvPr id="478" name="Freihandform: Form 1817">
              <a:extLst>
                <a:ext uri="{FF2B5EF4-FFF2-40B4-BE49-F238E27FC236}">
                  <a16:creationId xmlns:a16="http://schemas.microsoft.com/office/drawing/2014/main" id="{C1B8385C-31C5-FE4E-B7B9-F3DEFBF5D238}"/>
                </a:ext>
              </a:extLst>
            </p:cNvPr>
            <p:cNvSpPr/>
            <p:nvPr/>
          </p:nvSpPr>
          <p:spPr>
            <a:xfrm>
              <a:off x="8861339" y="5619174"/>
              <a:ext cx="41888" cy="41888"/>
            </a:xfrm>
            <a:prstGeom prst="roundRect">
              <a:avLst/>
            </a:prstGeom>
            <a:grpFill/>
            <a:ln w="11626" cap="flat">
              <a:noFill/>
              <a:prstDash val="solid"/>
              <a:miter/>
            </a:ln>
          </p:spPr>
          <p:txBody>
            <a:bodyPr rtlCol="0" anchor="ctr"/>
            <a:lstStyle/>
            <a:p>
              <a:endParaRPr lang="de-DE"/>
            </a:p>
          </p:txBody>
        </p:sp>
        <p:sp>
          <p:nvSpPr>
            <p:cNvPr id="479" name="Freihandform: Form 1818">
              <a:extLst>
                <a:ext uri="{FF2B5EF4-FFF2-40B4-BE49-F238E27FC236}">
                  <a16:creationId xmlns:a16="http://schemas.microsoft.com/office/drawing/2014/main" id="{11F24D9F-91FF-1C4F-BB3C-31F43EE4ED1E}"/>
                </a:ext>
              </a:extLst>
            </p:cNvPr>
            <p:cNvSpPr/>
            <p:nvPr/>
          </p:nvSpPr>
          <p:spPr>
            <a:xfrm>
              <a:off x="8327113" y="5261960"/>
              <a:ext cx="42038" cy="41888"/>
            </a:xfrm>
            <a:prstGeom prst="roundRect">
              <a:avLst/>
            </a:prstGeom>
            <a:grpFill/>
            <a:ln w="11626" cap="flat">
              <a:noFill/>
              <a:prstDash val="solid"/>
              <a:miter/>
            </a:ln>
          </p:spPr>
          <p:txBody>
            <a:bodyPr rtlCol="0" anchor="ctr"/>
            <a:lstStyle/>
            <a:p>
              <a:endParaRPr lang="de-DE"/>
            </a:p>
          </p:txBody>
        </p:sp>
        <p:sp>
          <p:nvSpPr>
            <p:cNvPr id="480" name="Freihandform: Form 1819">
              <a:extLst>
                <a:ext uri="{FF2B5EF4-FFF2-40B4-BE49-F238E27FC236}">
                  <a16:creationId xmlns:a16="http://schemas.microsoft.com/office/drawing/2014/main" id="{E11C9171-09C3-3241-8245-A913CDDC4BDD}"/>
                </a:ext>
              </a:extLst>
            </p:cNvPr>
            <p:cNvSpPr/>
            <p:nvPr/>
          </p:nvSpPr>
          <p:spPr>
            <a:xfrm>
              <a:off x="8237668" y="5261960"/>
              <a:ext cx="41888" cy="41888"/>
            </a:xfrm>
            <a:prstGeom prst="roundRect">
              <a:avLst/>
            </a:prstGeom>
            <a:grpFill/>
            <a:ln w="11626" cap="flat">
              <a:noFill/>
              <a:prstDash val="solid"/>
              <a:miter/>
            </a:ln>
          </p:spPr>
          <p:txBody>
            <a:bodyPr rtlCol="0" anchor="ctr"/>
            <a:lstStyle/>
            <a:p>
              <a:endParaRPr lang="de-DE"/>
            </a:p>
          </p:txBody>
        </p:sp>
        <p:sp>
          <p:nvSpPr>
            <p:cNvPr id="481" name="Freihandform: Form 1820">
              <a:extLst>
                <a:ext uri="{FF2B5EF4-FFF2-40B4-BE49-F238E27FC236}">
                  <a16:creationId xmlns:a16="http://schemas.microsoft.com/office/drawing/2014/main" id="{8C3A0301-6B54-5F4F-96AB-E4203F640A81}"/>
                </a:ext>
              </a:extLst>
            </p:cNvPr>
            <p:cNvSpPr/>
            <p:nvPr/>
          </p:nvSpPr>
          <p:spPr>
            <a:xfrm>
              <a:off x="8148074" y="5261960"/>
              <a:ext cx="41888" cy="41888"/>
            </a:xfrm>
            <a:prstGeom prst="roundRect">
              <a:avLst/>
            </a:prstGeom>
            <a:grpFill/>
            <a:ln w="11626" cap="flat">
              <a:noFill/>
              <a:prstDash val="solid"/>
              <a:miter/>
            </a:ln>
          </p:spPr>
          <p:txBody>
            <a:bodyPr rtlCol="0" anchor="ctr"/>
            <a:lstStyle/>
            <a:p>
              <a:endParaRPr lang="de-DE"/>
            </a:p>
          </p:txBody>
        </p:sp>
        <p:sp>
          <p:nvSpPr>
            <p:cNvPr id="482" name="Freihandform: Form 1821">
              <a:extLst>
                <a:ext uri="{FF2B5EF4-FFF2-40B4-BE49-F238E27FC236}">
                  <a16:creationId xmlns:a16="http://schemas.microsoft.com/office/drawing/2014/main" id="{E65ACF11-4848-174B-B0F6-9E4088CBC387}"/>
                </a:ext>
              </a:extLst>
            </p:cNvPr>
            <p:cNvSpPr/>
            <p:nvPr/>
          </p:nvSpPr>
          <p:spPr>
            <a:xfrm>
              <a:off x="8059464" y="5261960"/>
              <a:ext cx="42066" cy="41888"/>
            </a:xfrm>
            <a:prstGeom prst="roundRect">
              <a:avLst/>
            </a:prstGeom>
            <a:grpFill/>
            <a:ln w="11626" cap="flat">
              <a:noFill/>
              <a:prstDash val="solid"/>
              <a:miter/>
            </a:ln>
          </p:spPr>
          <p:txBody>
            <a:bodyPr rtlCol="0" anchor="ctr"/>
            <a:lstStyle/>
            <a:p>
              <a:endParaRPr lang="de-DE"/>
            </a:p>
          </p:txBody>
        </p:sp>
        <p:sp>
          <p:nvSpPr>
            <p:cNvPr id="483" name="Freihandform: Form 1822">
              <a:extLst>
                <a:ext uri="{FF2B5EF4-FFF2-40B4-BE49-F238E27FC236}">
                  <a16:creationId xmlns:a16="http://schemas.microsoft.com/office/drawing/2014/main" id="{70A816D6-843B-3B4B-A2CB-135E71BE75E7}"/>
                </a:ext>
              </a:extLst>
            </p:cNvPr>
            <p:cNvSpPr/>
            <p:nvPr/>
          </p:nvSpPr>
          <p:spPr>
            <a:xfrm>
              <a:off x="8059464" y="5172366"/>
              <a:ext cx="42066" cy="41888"/>
            </a:xfrm>
            <a:prstGeom prst="roundRect">
              <a:avLst/>
            </a:prstGeom>
            <a:grpFill/>
            <a:ln w="11626" cap="flat">
              <a:noFill/>
              <a:prstDash val="solid"/>
              <a:miter/>
            </a:ln>
          </p:spPr>
          <p:txBody>
            <a:bodyPr rtlCol="0" anchor="ctr"/>
            <a:lstStyle/>
            <a:p>
              <a:endParaRPr lang="de-DE"/>
            </a:p>
          </p:txBody>
        </p:sp>
        <p:sp>
          <p:nvSpPr>
            <p:cNvPr id="484" name="Freihandform: Form 1823">
              <a:extLst>
                <a:ext uri="{FF2B5EF4-FFF2-40B4-BE49-F238E27FC236}">
                  <a16:creationId xmlns:a16="http://schemas.microsoft.com/office/drawing/2014/main" id="{6C30FA29-ACCC-194A-B1DF-F7AEE50DCD83}"/>
                </a:ext>
              </a:extLst>
            </p:cNvPr>
            <p:cNvSpPr/>
            <p:nvPr/>
          </p:nvSpPr>
          <p:spPr>
            <a:xfrm>
              <a:off x="8148074" y="5172366"/>
              <a:ext cx="41888" cy="41888"/>
            </a:xfrm>
            <a:prstGeom prst="roundRect">
              <a:avLst/>
            </a:prstGeom>
            <a:grpFill/>
            <a:ln w="11626" cap="flat">
              <a:noFill/>
              <a:prstDash val="solid"/>
              <a:miter/>
            </a:ln>
          </p:spPr>
          <p:txBody>
            <a:bodyPr rtlCol="0" anchor="ctr"/>
            <a:lstStyle/>
            <a:p>
              <a:endParaRPr lang="de-DE"/>
            </a:p>
          </p:txBody>
        </p:sp>
        <p:sp>
          <p:nvSpPr>
            <p:cNvPr id="485" name="Freihandform: Form 1824">
              <a:extLst>
                <a:ext uri="{FF2B5EF4-FFF2-40B4-BE49-F238E27FC236}">
                  <a16:creationId xmlns:a16="http://schemas.microsoft.com/office/drawing/2014/main" id="{8248BC8D-58C1-9342-B199-E963931DE936}"/>
                </a:ext>
              </a:extLst>
            </p:cNvPr>
            <p:cNvSpPr/>
            <p:nvPr/>
          </p:nvSpPr>
          <p:spPr>
            <a:xfrm>
              <a:off x="8237668" y="5172366"/>
              <a:ext cx="41888" cy="41888"/>
            </a:xfrm>
            <a:prstGeom prst="roundRect">
              <a:avLst/>
            </a:prstGeom>
            <a:grpFill/>
            <a:ln w="11626" cap="flat">
              <a:noFill/>
              <a:prstDash val="solid"/>
              <a:miter/>
            </a:ln>
          </p:spPr>
          <p:txBody>
            <a:bodyPr rtlCol="0" anchor="ctr"/>
            <a:lstStyle/>
            <a:p>
              <a:endParaRPr lang="de-DE"/>
            </a:p>
          </p:txBody>
        </p:sp>
        <p:sp>
          <p:nvSpPr>
            <p:cNvPr id="486" name="Freihandform: Form 1825">
              <a:extLst>
                <a:ext uri="{FF2B5EF4-FFF2-40B4-BE49-F238E27FC236}">
                  <a16:creationId xmlns:a16="http://schemas.microsoft.com/office/drawing/2014/main" id="{A363A7B3-366C-D849-9C42-4BD9C276AEFE}"/>
                </a:ext>
              </a:extLst>
            </p:cNvPr>
            <p:cNvSpPr/>
            <p:nvPr/>
          </p:nvSpPr>
          <p:spPr>
            <a:xfrm>
              <a:off x="8327113" y="5172366"/>
              <a:ext cx="42038" cy="41888"/>
            </a:xfrm>
            <a:prstGeom prst="roundRect">
              <a:avLst/>
            </a:prstGeom>
            <a:grpFill/>
            <a:ln w="11626" cap="flat">
              <a:noFill/>
              <a:prstDash val="solid"/>
              <a:miter/>
            </a:ln>
          </p:spPr>
          <p:txBody>
            <a:bodyPr rtlCol="0" anchor="ctr"/>
            <a:lstStyle/>
            <a:p>
              <a:endParaRPr lang="de-DE"/>
            </a:p>
          </p:txBody>
        </p:sp>
        <p:sp>
          <p:nvSpPr>
            <p:cNvPr id="487" name="Freihandform: Form 1826">
              <a:extLst>
                <a:ext uri="{FF2B5EF4-FFF2-40B4-BE49-F238E27FC236}">
                  <a16:creationId xmlns:a16="http://schemas.microsoft.com/office/drawing/2014/main" id="{98D9FAA5-2BF2-A741-B559-31BD3853D567}"/>
                </a:ext>
              </a:extLst>
            </p:cNvPr>
            <p:cNvSpPr/>
            <p:nvPr/>
          </p:nvSpPr>
          <p:spPr>
            <a:xfrm>
              <a:off x="8148074" y="5083935"/>
              <a:ext cx="41888" cy="41888"/>
            </a:xfrm>
            <a:prstGeom prst="roundRect">
              <a:avLst/>
            </a:prstGeom>
            <a:grpFill/>
            <a:ln w="11626" cap="flat">
              <a:noFill/>
              <a:prstDash val="solid"/>
              <a:miter/>
            </a:ln>
          </p:spPr>
          <p:txBody>
            <a:bodyPr rtlCol="0" anchor="ctr"/>
            <a:lstStyle/>
            <a:p>
              <a:endParaRPr lang="de-DE"/>
            </a:p>
          </p:txBody>
        </p:sp>
        <p:sp>
          <p:nvSpPr>
            <p:cNvPr id="488" name="Freihandform: Form 1827">
              <a:extLst>
                <a:ext uri="{FF2B5EF4-FFF2-40B4-BE49-F238E27FC236}">
                  <a16:creationId xmlns:a16="http://schemas.microsoft.com/office/drawing/2014/main" id="{089E19E3-C0CA-DF45-A926-0FFD7553508E}"/>
                </a:ext>
              </a:extLst>
            </p:cNvPr>
            <p:cNvSpPr/>
            <p:nvPr/>
          </p:nvSpPr>
          <p:spPr>
            <a:xfrm>
              <a:off x="8059464" y="5083935"/>
              <a:ext cx="42066" cy="41888"/>
            </a:xfrm>
            <a:prstGeom prst="roundRect">
              <a:avLst/>
            </a:prstGeom>
            <a:grpFill/>
            <a:ln w="11626" cap="flat">
              <a:noFill/>
              <a:prstDash val="solid"/>
              <a:miter/>
            </a:ln>
          </p:spPr>
          <p:txBody>
            <a:bodyPr rtlCol="0" anchor="ctr"/>
            <a:lstStyle/>
            <a:p>
              <a:endParaRPr lang="de-DE"/>
            </a:p>
          </p:txBody>
        </p:sp>
        <p:sp>
          <p:nvSpPr>
            <p:cNvPr id="489" name="Freihandform: Form 1828">
              <a:extLst>
                <a:ext uri="{FF2B5EF4-FFF2-40B4-BE49-F238E27FC236}">
                  <a16:creationId xmlns:a16="http://schemas.microsoft.com/office/drawing/2014/main" id="{F1067D03-B7FD-2046-9FD7-640EBD1454F8}"/>
                </a:ext>
              </a:extLst>
            </p:cNvPr>
            <p:cNvSpPr/>
            <p:nvPr/>
          </p:nvSpPr>
          <p:spPr>
            <a:xfrm>
              <a:off x="8059464" y="4994340"/>
              <a:ext cx="42066" cy="41888"/>
            </a:xfrm>
            <a:prstGeom prst="roundRect">
              <a:avLst/>
            </a:prstGeom>
            <a:grpFill/>
            <a:ln w="11626" cap="flat">
              <a:noFill/>
              <a:prstDash val="solid"/>
              <a:miter/>
            </a:ln>
          </p:spPr>
          <p:txBody>
            <a:bodyPr rtlCol="0" anchor="ctr"/>
            <a:lstStyle/>
            <a:p>
              <a:endParaRPr lang="de-DE"/>
            </a:p>
          </p:txBody>
        </p:sp>
        <p:sp>
          <p:nvSpPr>
            <p:cNvPr id="490" name="Freihandform: Form 1829">
              <a:extLst>
                <a:ext uri="{FF2B5EF4-FFF2-40B4-BE49-F238E27FC236}">
                  <a16:creationId xmlns:a16="http://schemas.microsoft.com/office/drawing/2014/main" id="{E05DE626-40E7-F341-88D3-512527F28F21}"/>
                </a:ext>
              </a:extLst>
            </p:cNvPr>
            <p:cNvSpPr/>
            <p:nvPr/>
          </p:nvSpPr>
          <p:spPr>
            <a:xfrm>
              <a:off x="8148074" y="4994340"/>
              <a:ext cx="41888" cy="41888"/>
            </a:xfrm>
            <a:prstGeom prst="roundRect">
              <a:avLst/>
            </a:prstGeom>
            <a:grpFill/>
            <a:ln w="11626" cap="flat">
              <a:noFill/>
              <a:prstDash val="solid"/>
              <a:miter/>
            </a:ln>
          </p:spPr>
          <p:txBody>
            <a:bodyPr rtlCol="0" anchor="ctr"/>
            <a:lstStyle/>
            <a:p>
              <a:endParaRPr lang="de-DE"/>
            </a:p>
          </p:txBody>
        </p:sp>
        <p:sp>
          <p:nvSpPr>
            <p:cNvPr id="491" name="Freihandform: Form 1830">
              <a:extLst>
                <a:ext uri="{FF2B5EF4-FFF2-40B4-BE49-F238E27FC236}">
                  <a16:creationId xmlns:a16="http://schemas.microsoft.com/office/drawing/2014/main" id="{58F25652-B37E-3441-AE9D-EF484ED101D8}"/>
                </a:ext>
              </a:extLst>
            </p:cNvPr>
            <p:cNvSpPr/>
            <p:nvPr/>
          </p:nvSpPr>
          <p:spPr>
            <a:xfrm>
              <a:off x="8327113" y="4904746"/>
              <a:ext cx="42038" cy="41888"/>
            </a:xfrm>
            <a:prstGeom prst="roundRect">
              <a:avLst/>
            </a:prstGeom>
            <a:grpFill/>
            <a:ln w="11626" cap="flat">
              <a:noFill/>
              <a:prstDash val="solid"/>
              <a:miter/>
            </a:ln>
          </p:spPr>
          <p:txBody>
            <a:bodyPr rtlCol="0" anchor="ctr"/>
            <a:lstStyle/>
            <a:p>
              <a:endParaRPr lang="de-DE"/>
            </a:p>
          </p:txBody>
        </p:sp>
        <p:sp>
          <p:nvSpPr>
            <p:cNvPr id="492" name="Freihandform: Form 1831">
              <a:extLst>
                <a:ext uri="{FF2B5EF4-FFF2-40B4-BE49-F238E27FC236}">
                  <a16:creationId xmlns:a16="http://schemas.microsoft.com/office/drawing/2014/main" id="{58BAD8E8-5423-4D4C-9A37-5100CB729CD2}"/>
                </a:ext>
              </a:extLst>
            </p:cNvPr>
            <p:cNvSpPr/>
            <p:nvPr/>
          </p:nvSpPr>
          <p:spPr>
            <a:xfrm>
              <a:off x="8237668" y="4904746"/>
              <a:ext cx="41888" cy="41888"/>
            </a:xfrm>
            <a:prstGeom prst="roundRect">
              <a:avLst/>
            </a:prstGeom>
            <a:grpFill/>
            <a:ln w="11626" cap="flat">
              <a:noFill/>
              <a:prstDash val="solid"/>
              <a:miter/>
            </a:ln>
          </p:spPr>
          <p:txBody>
            <a:bodyPr rtlCol="0" anchor="ctr"/>
            <a:lstStyle/>
            <a:p>
              <a:endParaRPr lang="de-DE"/>
            </a:p>
          </p:txBody>
        </p:sp>
        <p:sp>
          <p:nvSpPr>
            <p:cNvPr id="493" name="Freihandform: Form 1832">
              <a:extLst>
                <a:ext uri="{FF2B5EF4-FFF2-40B4-BE49-F238E27FC236}">
                  <a16:creationId xmlns:a16="http://schemas.microsoft.com/office/drawing/2014/main" id="{93C6AE3C-E477-784B-99F4-54CBDAEC392C}"/>
                </a:ext>
              </a:extLst>
            </p:cNvPr>
            <p:cNvSpPr/>
            <p:nvPr/>
          </p:nvSpPr>
          <p:spPr>
            <a:xfrm>
              <a:off x="8148074" y="4904746"/>
              <a:ext cx="41888" cy="41888"/>
            </a:xfrm>
            <a:prstGeom prst="roundRect">
              <a:avLst/>
            </a:prstGeom>
            <a:grpFill/>
            <a:ln w="11626" cap="flat">
              <a:noFill/>
              <a:prstDash val="solid"/>
              <a:miter/>
            </a:ln>
          </p:spPr>
          <p:txBody>
            <a:bodyPr rtlCol="0" anchor="ctr"/>
            <a:lstStyle/>
            <a:p>
              <a:endParaRPr lang="de-DE"/>
            </a:p>
          </p:txBody>
        </p:sp>
        <p:sp>
          <p:nvSpPr>
            <p:cNvPr id="494" name="Freihandform: Form 1833">
              <a:extLst>
                <a:ext uri="{FF2B5EF4-FFF2-40B4-BE49-F238E27FC236}">
                  <a16:creationId xmlns:a16="http://schemas.microsoft.com/office/drawing/2014/main" id="{FAEA0558-20FB-6D4B-8A82-A8A040422579}"/>
                </a:ext>
              </a:extLst>
            </p:cNvPr>
            <p:cNvSpPr/>
            <p:nvPr/>
          </p:nvSpPr>
          <p:spPr>
            <a:xfrm>
              <a:off x="8059464" y="4904746"/>
              <a:ext cx="42066" cy="41888"/>
            </a:xfrm>
            <a:prstGeom prst="roundRect">
              <a:avLst/>
            </a:prstGeom>
            <a:grpFill/>
            <a:ln w="11626" cap="flat">
              <a:noFill/>
              <a:prstDash val="solid"/>
              <a:miter/>
            </a:ln>
          </p:spPr>
          <p:txBody>
            <a:bodyPr rtlCol="0" anchor="ctr"/>
            <a:lstStyle/>
            <a:p>
              <a:endParaRPr lang="de-DE"/>
            </a:p>
          </p:txBody>
        </p:sp>
        <p:sp>
          <p:nvSpPr>
            <p:cNvPr id="495" name="Freihandform: Form 1834">
              <a:extLst>
                <a:ext uri="{FF2B5EF4-FFF2-40B4-BE49-F238E27FC236}">
                  <a16:creationId xmlns:a16="http://schemas.microsoft.com/office/drawing/2014/main" id="{BF3C0C1E-0358-324D-98B8-61EE4C3ADC3F}"/>
                </a:ext>
              </a:extLst>
            </p:cNvPr>
            <p:cNvSpPr/>
            <p:nvPr/>
          </p:nvSpPr>
          <p:spPr>
            <a:xfrm>
              <a:off x="8059464" y="4816315"/>
              <a:ext cx="42066" cy="41888"/>
            </a:xfrm>
            <a:prstGeom prst="roundRect">
              <a:avLst/>
            </a:prstGeom>
            <a:grpFill/>
            <a:ln w="11626" cap="flat">
              <a:noFill/>
              <a:prstDash val="solid"/>
              <a:miter/>
            </a:ln>
          </p:spPr>
          <p:txBody>
            <a:bodyPr rtlCol="0" anchor="ctr"/>
            <a:lstStyle/>
            <a:p>
              <a:endParaRPr lang="de-DE"/>
            </a:p>
          </p:txBody>
        </p:sp>
        <p:sp>
          <p:nvSpPr>
            <p:cNvPr id="496" name="Freihandform: Form 1835">
              <a:extLst>
                <a:ext uri="{FF2B5EF4-FFF2-40B4-BE49-F238E27FC236}">
                  <a16:creationId xmlns:a16="http://schemas.microsoft.com/office/drawing/2014/main" id="{F5A0C791-A4E8-6E43-AAC8-FDDF4FDCBD33}"/>
                </a:ext>
              </a:extLst>
            </p:cNvPr>
            <p:cNvSpPr/>
            <p:nvPr/>
          </p:nvSpPr>
          <p:spPr>
            <a:xfrm>
              <a:off x="8148074" y="4816315"/>
              <a:ext cx="41888" cy="41888"/>
            </a:xfrm>
            <a:prstGeom prst="roundRect">
              <a:avLst/>
            </a:prstGeom>
            <a:grpFill/>
            <a:ln w="11626" cap="flat">
              <a:noFill/>
              <a:prstDash val="solid"/>
              <a:miter/>
            </a:ln>
          </p:spPr>
          <p:txBody>
            <a:bodyPr rtlCol="0" anchor="ctr"/>
            <a:lstStyle/>
            <a:p>
              <a:endParaRPr lang="de-DE"/>
            </a:p>
          </p:txBody>
        </p:sp>
        <p:sp>
          <p:nvSpPr>
            <p:cNvPr id="497" name="Freihandform: Form 1836">
              <a:extLst>
                <a:ext uri="{FF2B5EF4-FFF2-40B4-BE49-F238E27FC236}">
                  <a16:creationId xmlns:a16="http://schemas.microsoft.com/office/drawing/2014/main" id="{78025D2F-544C-4042-95B7-866AD6516568}"/>
                </a:ext>
              </a:extLst>
            </p:cNvPr>
            <p:cNvSpPr/>
            <p:nvPr/>
          </p:nvSpPr>
          <p:spPr>
            <a:xfrm>
              <a:off x="8148074" y="4726720"/>
              <a:ext cx="41888" cy="41888"/>
            </a:xfrm>
            <a:prstGeom prst="roundRect">
              <a:avLst/>
            </a:prstGeom>
            <a:grpFill/>
            <a:ln w="11626" cap="flat">
              <a:noFill/>
              <a:prstDash val="solid"/>
              <a:miter/>
            </a:ln>
          </p:spPr>
          <p:txBody>
            <a:bodyPr rtlCol="0" anchor="ctr"/>
            <a:lstStyle/>
            <a:p>
              <a:endParaRPr lang="de-DE"/>
            </a:p>
          </p:txBody>
        </p:sp>
        <p:sp>
          <p:nvSpPr>
            <p:cNvPr id="498" name="Freihandform: Form 1837">
              <a:extLst>
                <a:ext uri="{FF2B5EF4-FFF2-40B4-BE49-F238E27FC236}">
                  <a16:creationId xmlns:a16="http://schemas.microsoft.com/office/drawing/2014/main" id="{B25E7D19-5DBA-9A49-A98A-563B837B1D39}"/>
                </a:ext>
              </a:extLst>
            </p:cNvPr>
            <p:cNvSpPr/>
            <p:nvPr/>
          </p:nvSpPr>
          <p:spPr>
            <a:xfrm>
              <a:off x="8059464" y="4726720"/>
              <a:ext cx="42066" cy="41888"/>
            </a:xfrm>
            <a:prstGeom prst="roundRect">
              <a:avLst/>
            </a:prstGeom>
            <a:grpFill/>
            <a:ln w="11626" cap="flat">
              <a:noFill/>
              <a:prstDash val="solid"/>
              <a:miter/>
            </a:ln>
          </p:spPr>
          <p:txBody>
            <a:bodyPr rtlCol="0" anchor="ctr"/>
            <a:lstStyle/>
            <a:p>
              <a:endParaRPr lang="de-DE"/>
            </a:p>
          </p:txBody>
        </p:sp>
        <p:sp>
          <p:nvSpPr>
            <p:cNvPr id="499" name="Freihandform: Form 1838">
              <a:extLst>
                <a:ext uri="{FF2B5EF4-FFF2-40B4-BE49-F238E27FC236}">
                  <a16:creationId xmlns:a16="http://schemas.microsoft.com/office/drawing/2014/main" id="{E213AC50-1BA1-3C43-864F-5A7DA0EECC5D}"/>
                </a:ext>
              </a:extLst>
            </p:cNvPr>
            <p:cNvSpPr/>
            <p:nvPr/>
          </p:nvSpPr>
          <p:spPr>
            <a:xfrm>
              <a:off x="8148074" y="4637126"/>
              <a:ext cx="41888" cy="41888"/>
            </a:xfrm>
            <a:prstGeom prst="roundRect">
              <a:avLst/>
            </a:prstGeom>
            <a:grpFill/>
            <a:ln w="11626" cap="flat">
              <a:noFill/>
              <a:prstDash val="solid"/>
              <a:miter/>
            </a:ln>
          </p:spPr>
          <p:txBody>
            <a:bodyPr rtlCol="0" anchor="ctr"/>
            <a:lstStyle/>
            <a:p>
              <a:endParaRPr lang="de-DE"/>
            </a:p>
          </p:txBody>
        </p:sp>
        <p:sp>
          <p:nvSpPr>
            <p:cNvPr id="500" name="Freihandform: Form 1839">
              <a:extLst>
                <a:ext uri="{FF2B5EF4-FFF2-40B4-BE49-F238E27FC236}">
                  <a16:creationId xmlns:a16="http://schemas.microsoft.com/office/drawing/2014/main" id="{F72C3AFC-9D0D-C44F-8467-E808AF764BD8}"/>
                </a:ext>
              </a:extLst>
            </p:cNvPr>
            <p:cNvSpPr/>
            <p:nvPr/>
          </p:nvSpPr>
          <p:spPr>
            <a:xfrm>
              <a:off x="8237668" y="4816315"/>
              <a:ext cx="41888" cy="41888"/>
            </a:xfrm>
            <a:prstGeom prst="roundRect">
              <a:avLst/>
            </a:prstGeom>
            <a:grpFill/>
            <a:ln w="11626" cap="flat">
              <a:noFill/>
              <a:prstDash val="solid"/>
              <a:miter/>
            </a:ln>
          </p:spPr>
          <p:txBody>
            <a:bodyPr rtlCol="0" anchor="ctr"/>
            <a:lstStyle/>
            <a:p>
              <a:endParaRPr lang="de-DE"/>
            </a:p>
          </p:txBody>
        </p:sp>
        <p:sp>
          <p:nvSpPr>
            <p:cNvPr id="501" name="Freihandform: Form 1840">
              <a:extLst>
                <a:ext uri="{FF2B5EF4-FFF2-40B4-BE49-F238E27FC236}">
                  <a16:creationId xmlns:a16="http://schemas.microsoft.com/office/drawing/2014/main" id="{E802EAA0-AFA8-EA46-8A94-D3E2E43807F4}"/>
                </a:ext>
              </a:extLst>
            </p:cNvPr>
            <p:cNvSpPr/>
            <p:nvPr/>
          </p:nvSpPr>
          <p:spPr>
            <a:xfrm>
              <a:off x="8327113" y="4816315"/>
              <a:ext cx="42038" cy="41888"/>
            </a:xfrm>
            <a:prstGeom prst="roundRect">
              <a:avLst/>
            </a:prstGeom>
            <a:grpFill/>
            <a:ln w="11626" cap="flat">
              <a:noFill/>
              <a:prstDash val="solid"/>
              <a:miter/>
            </a:ln>
          </p:spPr>
          <p:txBody>
            <a:bodyPr rtlCol="0" anchor="ctr"/>
            <a:lstStyle/>
            <a:p>
              <a:endParaRPr lang="de-DE"/>
            </a:p>
          </p:txBody>
        </p:sp>
        <p:sp>
          <p:nvSpPr>
            <p:cNvPr id="502" name="Freihandform: Form 1841">
              <a:extLst>
                <a:ext uri="{FF2B5EF4-FFF2-40B4-BE49-F238E27FC236}">
                  <a16:creationId xmlns:a16="http://schemas.microsoft.com/office/drawing/2014/main" id="{840CDAA6-E256-764B-B791-CDE70B9B628C}"/>
                </a:ext>
              </a:extLst>
            </p:cNvPr>
            <p:cNvSpPr/>
            <p:nvPr/>
          </p:nvSpPr>
          <p:spPr>
            <a:xfrm>
              <a:off x="8683314" y="4904746"/>
              <a:ext cx="41888" cy="41888"/>
            </a:xfrm>
            <a:prstGeom prst="roundRect">
              <a:avLst/>
            </a:prstGeom>
            <a:grpFill/>
            <a:ln w="11626" cap="flat">
              <a:noFill/>
              <a:prstDash val="solid"/>
              <a:miter/>
            </a:ln>
          </p:spPr>
          <p:txBody>
            <a:bodyPr rtlCol="0" anchor="ctr"/>
            <a:lstStyle/>
            <a:p>
              <a:endParaRPr lang="de-DE"/>
            </a:p>
          </p:txBody>
        </p:sp>
        <p:sp>
          <p:nvSpPr>
            <p:cNvPr id="503" name="Freihandform: Form 1842">
              <a:extLst>
                <a:ext uri="{FF2B5EF4-FFF2-40B4-BE49-F238E27FC236}">
                  <a16:creationId xmlns:a16="http://schemas.microsoft.com/office/drawing/2014/main" id="{36FBB6B8-59F8-5E46-9132-5133CC758F5C}"/>
                </a:ext>
              </a:extLst>
            </p:cNvPr>
            <p:cNvSpPr/>
            <p:nvPr/>
          </p:nvSpPr>
          <p:spPr>
            <a:xfrm>
              <a:off x="8415544" y="4904746"/>
              <a:ext cx="42037" cy="41888"/>
            </a:xfrm>
            <a:prstGeom prst="roundRect">
              <a:avLst/>
            </a:prstGeom>
            <a:grpFill/>
            <a:ln w="11626" cap="flat">
              <a:noFill/>
              <a:prstDash val="solid"/>
              <a:miter/>
            </a:ln>
          </p:spPr>
          <p:txBody>
            <a:bodyPr rtlCol="0" anchor="ctr"/>
            <a:lstStyle/>
            <a:p>
              <a:endParaRPr lang="de-DE"/>
            </a:p>
          </p:txBody>
        </p:sp>
        <p:sp>
          <p:nvSpPr>
            <p:cNvPr id="504" name="Freihandform: Form 1843">
              <a:extLst>
                <a:ext uri="{FF2B5EF4-FFF2-40B4-BE49-F238E27FC236}">
                  <a16:creationId xmlns:a16="http://schemas.microsoft.com/office/drawing/2014/main" id="{EAA96C77-3AA0-BC4B-B1A4-99FD169C3FE2}"/>
                </a:ext>
              </a:extLst>
            </p:cNvPr>
            <p:cNvSpPr/>
            <p:nvPr/>
          </p:nvSpPr>
          <p:spPr>
            <a:xfrm>
              <a:off x="8415544" y="4816315"/>
              <a:ext cx="42037" cy="41888"/>
            </a:xfrm>
            <a:prstGeom prst="roundRect">
              <a:avLst/>
            </a:prstGeom>
            <a:grpFill/>
            <a:ln w="11626" cap="flat">
              <a:noFill/>
              <a:prstDash val="solid"/>
              <a:miter/>
            </a:ln>
          </p:spPr>
          <p:txBody>
            <a:bodyPr rtlCol="0" anchor="ctr"/>
            <a:lstStyle/>
            <a:p>
              <a:endParaRPr lang="de-DE"/>
            </a:p>
          </p:txBody>
        </p:sp>
        <p:sp>
          <p:nvSpPr>
            <p:cNvPr id="505" name="Freihandform: Form 1844">
              <a:extLst>
                <a:ext uri="{FF2B5EF4-FFF2-40B4-BE49-F238E27FC236}">
                  <a16:creationId xmlns:a16="http://schemas.microsoft.com/office/drawing/2014/main" id="{A3460EF3-20A4-9742-8BA8-287A115DFA17}"/>
                </a:ext>
              </a:extLst>
            </p:cNvPr>
            <p:cNvSpPr/>
            <p:nvPr/>
          </p:nvSpPr>
          <p:spPr>
            <a:xfrm>
              <a:off x="8683314" y="4816315"/>
              <a:ext cx="41888" cy="41888"/>
            </a:xfrm>
            <a:prstGeom prst="roundRect">
              <a:avLst/>
            </a:prstGeom>
            <a:grpFill/>
            <a:ln w="11626" cap="flat">
              <a:noFill/>
              <a:prstDash val="solid"/>
              <a:miter/>
            </a:ln>
          </p:spPr>
          <p:txBody>
            <a:bodyPr rtlCol="0" anchor="ctr"/>
            <a:lstStyle/>
            <a:p>
              <a:endParaRPr lang="de-DE"/>
            </a:p>
          </p:txBody>
        </p:sp>
      </p:grpSp>
      <p:grpSp>
        <p:nvGrpSpPr>
          <p:cNvPr id="27" name="Grafik 442">
            <a:extLst>
              <a:ext uri="{FF2B5EF4-FFF2-40B4-BE49-F238E27FC236}">
                <a16:creationId xmlns:a16="http://schemas.microsoft.com/office/drawing/2014/main" id="{891C1649-7A36-6444-A168-2353DE01DED6}"/>
              </a:ext>
            </a:extLst>
          </p:cNvPr>
          <p:cNvGrpSpPr/>
          <p:nvPr/>
        </p:nvGrpSpPr>
        <p:grpSpPr>
          <a:xfrm>
            <a:off x="2513548" y="1733225"/>
            <a:ext cx="3547931" cy="4581833"/>
            <a:chOff x="3596209" y="2495004"/>
            <a:chExt cx="2451630" cy="3166059"/>
          </a:xfrm>
          <a:blipFill dpi="0" rotWithShape="1">
            <a:blip r:embed="rId5"/>
            <a:srcRect/>
            <a:tile tx="-635000" ty="-635000" sx="35000" sy="35000" flip="none" algn="tl"/>
          </a:blipFill>
        </p:grpSpPr>
        <p:sp>
          <p:nvSpPr>
            <p:cNvPr id="158" name="Freihandform: Form 1846">
              <a:extLst>
                <a:ext uri="{FF2B5EF4-FFF2-40B4-BE49-F238E27FC236}">
                  <a16:creationId xmlns:a16="http://schemas.microsoft.com/office/drawing/2014/main" id="{736D7CA3-0843-B147-AAEC-79E7B0638631}"/>
                </a:ext>
              </a:extLst>
            </p:cNvPr>
            <p:cNvSpPr/>
            <p:nvPr/>
          </p:nvSpPr>
          <p:spPr>
            <a:xfrm>
              <a:off x="5559142" y="3744672"/>
              <a:ext cx="131545" cy="131482"/>
            </a:xfrm>
            <a:prstGeom prst="roundRect">
              <a:avLst/>
            </a:prstGeom>
            <a:grpFill/>
            <a:ln w="11626" cap="flat">
              <a:noFill/>
              <a:prstDash val="solid"/>
              <a:miter/>
            </a:ln>
          </p:spPr>
          <p:txBody>
            <a:bodyPr rtlCol="0" anchor="ctr"/>
            <a:lstStyle/>
            <a:p>
              <a:endParaRPr lang="de-DE"/>
            </a:p>
          </p:txBody>
        </p:sp>
        <p:sp>
          <p:nvSpPr>
            <p:cNvPr id="159" name="Freihandform: Form 1847">
              <a:extLst>
                <a:ext uri="{FF2B5EF4-FFF2-40B4-BE49-F238E27FC236}">
                  <a16:creationId xmlns:a16="http://schemas.microsoft.com/office/drawing/2014/main" id="{CE1E9CE2-D3DB-8A4F-8014-6AF27A67581F}"/>
                </a:ext>
              </a:extLst>
            </p:cNvPr>
            <p:cNvSpPr/>
            <p:nvPr/>
          </p:nvSpPr>
          <p:spPr>
            <a:xfrm>
              <a:off x="5738331" y="3744672"/>
              <a:ext cx="131483" cy="131482"/>
            </a:xfrm>
            <a:prstGeom prst="roundRect">
              <a:avLst/>
            </a:prstGeom>
            <a:grpFill/>
            <a:ln w="11626" cap="flat">
              <a:noFill/>
              <a:prstDash val="solid"/>
              <a:miter/>
            </a:ln>
          </p:spPr>
          <p:txBody>
            <a:bodyPr rtlCol="0" anchor="ctr"/>
            <a:lstStyle/>
            <a:p>
              <a:endParaRPr lang="de-DE"/>
            </a:p>
          </p:txBody>
        </p:sp>
        <p:sp>
          <p:nvSpPr>
            <p:cNvPr id="160" name="Freihandform: Form 1848">
              <a:extLst>
                <a:ext uri="{FF2B5EF4-FFF2-40B4-BE49-F238E27FC236}">
                  <a16:creationId xmlns:a16="http://schemas.microsoft.com/office/drawing/2014/main" id="{238AD01E-1322-F846-B201-69995D942FBE}"/>
                </a:ext>
              </a:extLst>
            </p:cNvPr>
            <p:cNvSpPr/>
            <p:nvPr/>
          </p:nvSpPr>
          <p:spPr>
            <a:xfrm>
              <a:off x="5381117" y="3566646"/>
              <a:ext cx="131482" cy="131482"/>
            </a:xfrm>
            <a:prstGeom prst="roundRect">
              <a:avLst/>
            </a:prstGeom>
            <a:grpFill/>
            <a:ln w="11626" cap="flat">
              <a:noFill/>
              <a:prstDash val="solid"/>
              <a:miter/>
            </a:ln>
          </p:spPr>
          <p:txBody>
            <a:bodyPr rtlCol="0" anchor="ctr"/>
            <a:lstStyle/>
            <a:p>
              <a:endParaRPr lang="de-DE"/>
            </a:p>
          </p:txBody>
        </p:sp>
        <p:sp>
          <p:nvSpPr>
            <p:cNvPr id="161" name="Freihandform: Form 1849">
              <a:extLst>
                <a:ext uri="{FF2B5EF4-FFF2-40B4-BE49-F238E27FC236}">
                  <a16:creationId xmlns:a16="http://schemas.microsoft.com/office/drawing/2014/main" id="{C16BC1A4-FE7F-7446-97D2-1F6A4F34CE01}"/>
                </a:ext>
              </a:extLst>
            </p:cNvPr>
            <p:cNvSpPr/>
            <p:nvPr/>
          </p:nvSpPr>
          <p:spPr>
            <a:xfrm>
              <a:off x="4131449" y="4101886"/>
              <a:ext cx="131545" cy="131482"/>
            </a:xfrm>
            <a:prstGeom prst="roundRect">
              <a:avLst/>
            </a:prstGeom>
            <a:grpFill/>
            <a:ln w="11626" cap="flat">
              <a:noFill/>
              <a:prstDash val="solid"/>
              <a:miter/>
            </a:ln>
          </p:spPr>
          <p:txBody>
            <a:bodyPr rtlCol="0" anchor="ctr"/>
            <a:lstStyle/>
            <a:p>
              <a:endParaRPr lang="de-DE"/>
            </a:p>
          </p:txBody>
        </p:sp>
        <p:sp>
          <p:nvSpPr>
            <p:cNvPr id="162" name="Freihandform: Form 1850">
              <a:extLst>
                <a:ext uri="{FF2B5EF4-FFF2-40B4-BE49-F238E27FC236}">
                  <a16:creationId xmlns:a16="http://schemas.microsoft.com/office/drawing/2014/main" id="{34A5CE4A-A58D-C346-BB83-A58F60199C24}"/>
                </a:ext>
              </a:extLst>
            </p:cNvPr>
            <p:cNvSpPr/>
            <p:nvPr/>
          </p:nvSpPr>
          <p:spPr>
            <a:xfrm>
              <a:off x="4310638" y="4101886"/>
              <a:ext cx="131482" cy="131482"/>
            </a:xfrm>
            <a:prstGeom prst="roundRect">
              <a:avLst/>
            </a:prstGeom>
            <a:grpFill/>
            <a:ln w="11626" cap="flat">
              <a:noFill/>
              <a:prstDash val="solid"/>
              <a:miter/>
            </a:ln>
          </p:spPr>
          <p:txBody>
            <a:bodyPr rtlCol="0" anchor="ctr"/>
            <a:lstStyle/>
            <a:p>
              <a:endParaRPr lang="de-DE"/>
            </a:p>
          </p:txBody>
        </p:sp>
        <p:sp>
          <p:nvSpPr>
            <p:cNvPr id="163" name="Freihandform: Form 1851">
              <a:extLst>
                <a:ext uri="{FF2B5EF4-FFF2-40B4-BE49-F238E27FC236}">
                  <a16:creationId xmlns:a16="http://schemas.microsoft.com/office/drawing/2014/main" id="{6DC6D9DD-893D-924A-85D7-93867BFE7599}"/>
                </a:ext>
              </a:extLst>
            </p:cNvPr>
            <p:cNvSpPr/>
            <p:nvPr/>
          </p:nvSpPr>
          <p:spPr>
            <a:xfrm>
              <a:off x="4488663" y="4101886"/>
              <a:ext cx="131482" cy="131482"/>
            </a:xfrm>
            <a:prstGeom prst="roundRect">
              <a:avLst/>
            </a:prstGeom>
            <a:grpFill/>
            <a:ln w="11626" cap="flat">
              <a:noFill/>
              <a:prstDash val="solid"/>
              <a:miter/>
            </a:ln>
          </p:spPr>
          <p:txBody>
            <a:bodyPr rtlCol="0" anchor="ctr"/>
            <a:lstStyle/>
            <a:p>
              <a:endParaRPr lang="de-DE"/>
            </a:p>
          </p:txBody>
        </p:sp>
        <p:sp>
          <p:nvSpPr>
            <p:cNvPr id="164" name="Freihandform: Form 1852">
              <a:extLst>
                <a:ext uri="{FF2B5EF4-FFF2-40B4-BE49-F238E27FC236}">
                  <a16:creationId xmlns:a16="http://schemas.microsoft.com/office/drawing/2014/main" id="{536A60E3-8020-1F4F-AB68-A0F0CAB96C42}"/>
                </a:ext>
              </a:extLst>
            </p:cNvPr>
            <p:cNvSpPr/>
            <p:nvPr/>
          </p:nvSpPr>
          <p:spPr>
            <a:xfrm>
              <a:off x="4488663" y="4279911"/>
              <a:ext cx="131482" cy="131482"/>
            </a:xfrm>
            <a:prstGeom prst="roundRect">
              <a:avLst/>
            </a:prstGeom>
            <a:grpFill/>
            <a:ln w="11626" cap="flat">
              <a:noFill/>
              <a:prstDash val="solid"/>
              <a:miter/>
            </a:ln>
          </p:spPr>
          <p:txBody>
            <a:bodyPr rtlCol="0" anchor="ctr"/>
            <a:lstStyle/>
            <a:p>
              <a:endParaRPr lang="de-DE"/>
            </a:p>
          </p:txBody>
        </p:sp>
        <p:sp>
          <p:nvSpPr>
            <p:cNvPr id="165" name="Freihandform: Form 1853">
              <a:extLst>
                <a:ext uri="{FF2B5EF4-FFF2-40B4-BE49-F238E27FC236}">
                  <a16:creationId xmlns:a16="http://schemas.microsoft.com/office/drawing/2014/main" id="{8A43C7AC-C3FA-2244-A409-2D9E8C27ED7A}"/>
                </a:ext>
              </a:extLst>
            </p:cNvPr>
            <p:cNvSpPr/>
            <p:nvPr/>
          </p:nvSpPr>
          <p:spPr>
            <a:xfrm>
              <a:off x="4756283" y="4101886"/>
              <a:ext cx="131482" cy="131482"/>
            </a:xfrm>
            <a:prstGeom prst="roundRect">
              <a:avLst/>
            </a:prstGeom>
            <a:grpFill/>
            <a:ln w="11626" cap="flat">
              <a:noFill/>
              <a:prstDash val="solid"/>
              <a:miter/>
            </a:ln>
          </p:spPr>
          <p:txBody>
            <a:bodyPr rtlCol="0" anchor="ctr"/>
            <a:lstStyle/>
            <a:p>
              <a:endParaRPr lang="de-DE"/>
            </a:p>
          </p:txBody>
        </p:sp>
        <p:sp>
          <p:nvSpPr>
            <p:cNvPr id="166" name="Freihandform: Form 1854">
              <a:extLst>
                <a:ext uri="{FF2B5EF4-FFF2-40B4-BE49-F238E27FC236}">
                  <a16:creationId xmlns:a16="http://schemas.microsoft.com/office/drawing/2014/main" id="{AB001D5A-9FF4-5E48-89D3-AA3954589685}"/>
                </a:ext>
              </a:extLst>
            </p:cNvPr>
            <p:cNvSpPr/>
            <p:nvPr/>
          </p:nvSpPr>
          <p:spPr>
            <a:xfrm>
              <a:off x="4666689" y="3744672"/>
              <a:ext cx="131545" cy="131482"/>
            </a:xfrm>
            <a:prstGeom prst="roundRect">
              <a:avLst/>
            </a:prstGeom>
            <a:grpFill/>
            <a:ln w="11626" cap="flat">
              <a:noFill/>
              <a:prstDash val="solid"/>
              <a:miter/>
            </a:ln>
          </p:spPr>
          <p:txBody>
            <a:bodyPr rtlCol="0" anchor="ctr"/>
            <a:lstStyle/>
            <a:p>
              <a:endParaRPr lang="de-DE"/>
            </a:p>
          </p:txBody>
        </p:sp>
        <p:sp>
          <p:nvSpPr>
            <p:cNvPr id="167" name="Freihandform: Form 1855">
              <a:extLst>
                <a:ext uri="{FF2B5EF4-FFF2-40B4-BE49-F238E27FC236}">
                  <a16:creationId xmlns:a16="http://schemas.microsoft.com/office/drawing/2014/main" id="{4E5E0F0E-6007-994F-8BC7-277BDDBD5E1A}"/>
                </a:ext>
              </a:extLst>
            </p:cNvPr>
            <p:cNvSpPr/>
            <p:nvPr/>
          </p:nvSpPr>
          <p:spPr>
            <a:xfrm>
              <a:off x="4488663" y="3387457"/>
              <a:ext cx="131482" cy="131482"/>
            </a:xfrm>
            <a:prstGeom prst="roundRect">
              <a:avLst/>
            </a:prstGeom>
            <a:grpFill/>
            <a:ln w="11626" cap="flat">
              <a:noFill/>
              <a:prstDash val="solid"/>
              <a:miter/>
            </a:ln>
          </p:spPr>
          <p:txBody>
            <a:bodyPr rtlCol="0" anchor="ctr"/>
            <a:lstStyle/>
            <a:p>
              <a:endParaRPr lang="de-DE"/>
            </a:p>
          </p:txBody>
        </p:sp>
        <p:sp>
          <p:nvSpPr>
            <p:cNvPr id="168" name="Freihandform: Form 1856">
              <a:extLst>
                <a:ext uri="{FF2B5EF4-FFF2-40B4-BE49-F238E27FC236}">
                  <a16:creationId xmlns:a16="http://schemas.microsoft.com/office/drawing/2014/main" id="{D5A564A6-834D-234F-9FCB-BFBA521D2758}"/>
                </a:ext>
              </a:extLst>
            </p:cNvPr>
            <p:cNvSpPr/>
            <p:nvPr/>
          </p:nvSpPr>
          <p:spPr>
            <a:xfrm>
              <a:off x="5023903" y="3387457"/>
              <a:ext cx="131545" cy="131482"/>
            </a:xfrm>
            <a:prstGeom prst="roundRect">
              <a:avLst/>
            </a:prstGeom>
            <a:grpFill/>
            <a:ln w="11626" cap="flat">
              <a:noFill/>
              <a:prstDash val="solid"/>
              <a:miter/>
            </a:ln>
          </p:spPr>
          <p:txBody>
            <a:bodyPr rtlCol="0" anchor="ctr"/>
            <a:lstStyle/>
            <a:p>
              <a:endParaRPr lang="de-DE"/>
            </a:p>
          </p:txBody>
        </p:sp>
        <p:sp>
          <p:nvSpPr>
            <p:cNvPr id="169" name="Freihandform: Form 1857">
              <a:extLst>
                <a:ext uri="{FF2B5EF4-FFF2-40B4-BE49-F238E27FC236}">
                  <a16:creationId xmlns:a16="http://schemas.microsoft.com/office/drawing/2014/main" id="{9E99C837-EC2A-5E4A-9546-072D6F498957}"/>
                </a:ext>
              </a:extLst>
            </p:cNvPr>
            <p:cNvSpPr/>
            <p:nvPr/>
          </p:nvSpPr>
          <p:spPr>
            <a:xfrm>
              <a:off x="5203092" y="3387457"/>
              <a:ext cx="131483" cy="131482"/>
            </a:xfrm>
            <a:prstGeom prst="roundRect">
              <a:avLst/>
            </a:prstGeom>
            <a:grpFill/>
            <a:ln w="11626" cap="flat">
              <a:noFill/>
              <a:prstDash val="solid"/>
              <a:miter/>
            </a:ln>
          </p:spPr>
          <p:txBody>
            <a:bodyPr rtlCol="0" anchor="ctr"/>
            <a:lstStyle/>
            <a:p>
              <a:endParaRPr lang="de-DE"/>
            </a:p>
          </p:txBody>
        </p:sp>
        <p:sp>
          <p:nvSpPr>
            <p:cNvPr id="170" name="Freihandform: Form 1858">
              <a:extLst>
                <a:ext uri="{FF2B5EF4-FFF2-40B4-BE49-F238E27FC236}">
                  <a16:creationId xmlns:a16="http://schemas.microsoft.com/office/drawing/2014/main" id="{7E3E93B6-DB01-534A-857A-E699620E3101}"/>
                </a:ext>
              </a:extLst>
            </p:cNvPr>
            <p:cNvSpPr/>
            <p:nvPr/>
          </p:nvSpPr>
          <p:spPr>
            <a:xfrm>
              <a:off x="4488663" y="3566646"/>
              <a:ext cx="131482" cy="131482"/>
            </a:xfrm>
            <a:prstGeom prst="roundRect">
              <a:avLst/>
            </a:prstGeom>
            <a:grpFill/>
            <a:ln w="11626" cap="flat">
              <a:noFill/>
              <a:prstDash val="solid"/>
              <a:miter/>
            </a:ln>
          </p:spPr>
          <p:txBody>
            <a:bodyPr rtlCol="0" anchor="ctr"/>
            <a:lstStyle/>
            <a:p>
              <a:endParaRPr lang="de-DE"/>
            </a:p>
          </p:txBody>
        </p:sp>
        <p:sp>
          <p:nvSpPr>
            <p:cNvPr id="171" name="Freihandform: Form 1859">
              <a:extLst>
                <a:ext uri="{FF2B5EF4-FFF2-40B4-BE49-F238E27FC236}">
                  <a16:creationId xmlns:a16="http://schemas.microsoft.com/office/drawing/2014/main" id="{992BC23F-143D-014A-B774-F34B6B83289E}"/>
                </a:ext>
              </a:extLst>
            </p:cNvPr>
            <p:cNvSpPr/>
            <p:nvPr/>
          </p:nvSpPr>
          <p:spPr>
            <a:xfrm>
              <a:off x="4666689" y="3566646"/>
              <a:ext cx="131545" cy="131482"/>
            </a:xfrm>
            <a:prstGeom prst="roundRect">
              <a:avLst/>
            </a:prstGeom>
            <a:grpFill/>
            <a:ln w="11626" cap="flat">
              <a:noFill/>
              <a:prstDash val="solid"/>
              <a:miter/>
            </a:ln>
          </p:spPr>
          <p:txBody>
            <a:bodyPr rtlCol="0" anchor="ctr"/>
            <a:lstStyle/>
            <a:p>
              <a:endParaRPr lang="de-DE"/>
            </a:p>
          </p:txBody>
        </p:sp>
        <p:sp>
          <p:nvSpPr>
            <p:cNvPr id="172" name="Freihandform: Form 1860">
              <a:extLst>
                <a:ext uri="{FF2B5EF4-FFF2-40B4-BE49-F238E27FC236}">
                  <a16:creationId xmlns:a16="http://schemas.microsoft.com/office/drawing/2014/main" id="{4BEA8351-356C-1B40-A063-B548395CAAD5}"/>
                </a:ext>
              </a:extLst>
            </p:cNvPr>
            <p:cNvSpPr/>
            <p:nvPr/>
          </p:nvSpPr>
          <p:spPr>
            <a:xfrm>
              <a:off x="3775398" y="3744672"/>
              <a:ext cx="131482" cy="131482"/>
            </a:xfrm>
            <a:prstGeom prst="roundRect">
              <a:avLst/>
            </a:prstGeom>
            <a:grpFill/>
            <a:ln w="11626" cap="flat">
              <a:noFill/>
              <a:prstDash val="solid"/>
              <a:miter/>
            </a:ln>
          </p:spPr>
          <p:txBody>
            <a:bodyPr rtlCol="0" anchor="ctr"/>
            <a:lstStyle/>
            <a:p>
              <a:endParaRPr lang="de-DE"/>
            </a:p>
          </p:txBody>
        </p:sp>
        <p:sp>
          <p:nvSpPr>
            <p:cNvPr id="173" name="Freihandform: Form 1861">
              <a:extLst>
                <a:ext uri="{FF2B5EF4-FFF2-40B4-BE49-F238E27FC236}">
                  <a16:creationId xmlns:a16="http://schemas.microsoft.com/office/drawing/2014/main" id="{570446CC-A141-9249-88AA-C3C70A2DAC21}"/>
                </a:ext>
              </a:extLst>
            </p:cNvPr>
            <p:cNvSpPr/>
            <p:nvPr/>
          </p:nvSpPr>
          <p:spPr>
            <a:xfrm>
              <a:off x="5381117" y="3387457"/>
              <a:ext cx="131482" cy="131482"/>
            </a:xfrm>
            <a:prstGeom prst="roundRect">
              <a:avLst/>
            </a:prstGeom>
            <a:grpFill/>
            <a:ln w="11626" cap="flat">
              <a:noFill/>
              <a:prstDash val="solid"/>
              <a:miter/>
            </a:ln>
          </p:spPr>
          <p:txBody>
            <a:bodyPr rtlCol="0" anchor="ctr"/>
            <a:lstStyle/>
            <a:p>
              <a:endParaRPr lang="de-DE"/>
            </a:p>
          </p:txBody>
        </p:sp>
        <p:sp>
          <p:nvSpPr>
            <p:cNvPr id="174" name="Freihandform: Form 1862">
              <a:extLst>
                <a:ext uri="{FF2B5EF4-FFF2-40B4-BE49-F238E27FC236}">
                  <a16:creationId xmlns:a16="http://schemas.microsoft.com/office/drawing/2014/main" id="{19DFF9DA-8E93-B343-B7FD-07169FF21440}"/>
                </a:ext>
              </a:extLst>
            </p:cNvPr>
            <p:cNvSpPr/>
            <p:nvPr/>
          </p:nvSpPr>
          <p:spPr>
            <a:xfrm>
              <a:off x="5738331" y="3031407"/>
              <a:ext cx="131483" cy="131482"/>
            </a:xfrm>
            <a:prstGeom prst="roundRect">
              <a:avLst/>
            </a:prstGeom>
            <a:grpFill/>
            <a:ln w="11626" cap="flat">
              <a:noFill/>
              <a:prstDash val="solid"/>
              <a:miter/>
            </a:ln>
          </p:spPr>
          <p:txBody>
            <a:bodyPr rtlCol="0" anchor="ctr"/>
            <a:lstStyle/>
            <a:p>
              <a:endParaRPr lang="de-DE"/>
            </a:p>
          </p:txBody>
        </p:sp>
        <p:sp>
          <p:nvSpPr>
            <p:cNvPr id="175" name="Freihandform: Form 1863">
              <a:extLst>
                <a:ext uri="{FF2B5EF4-FFF2-40B4-BE49-F238E27FC236}">
                  <a16:creationId xmlns:a16="http://schemas.microsoft.com/office/drawing/2014/main" id="{9CD28EEF-CD8B-C14F-B741-0CC6446198A5}"/>
                </a:ext>
              </a:extLst>
            </p:cNvPr>
            <p:cNvSpPr/>
            <p:nvPr/>
          </p:nvSpPr>
          <p:spPr>
            <a:xfrm>
              <a:off x="5738331" y="3209432"/>
              <a:ext cx="131483" cy="131482"/>
            </a:xfrm>
            <a:prstGeom prst="roundRect">
              <a:avLst/>
            </a:prstGeom>
            <a:solidFill>
              <a:schemeClr val="bg2"/>
            </a:solidFill>
            <a:ln w="11626" cap="flat">
              <a:noFill/>
              <a:prstDash val="solid"/>
              <a:miter/>
            </a:ln>
          </p:spPr>
          <p:txBody>
            <a:bodyPr rtlCol="0" anchor="ctr"/>
            <a:lstStyle/>
            <a:p>
              <a:endParaRPr lang="de-DE"/>
            </a:p>
          </p:txBody>
        </p:sp>
        <p:sp>
          <p:nvSpPr>
            <p:cNvPr id="176" name="Freihandform: Form 1864">
              <a:extLst>
                <a:ext uri="{FF2B5EF4-FFF2-40B4-BE49-F238E27FC236}">
                  <a16:creationId xmlns:a16="http://schemas.microsoft.com/office/drawing/2014/main" id="{938F7B69-DD79-3B4B-A152-7038BA04E8A3}"/>
                </a:ext>
              </a:extLst>
            </p:cNvPr>
            <p:cNvSpPr/>
            <p:nvPr/>
          </p:nvSpPr>
          <p:spPr>
            <a:xfrm>
              <a:off x="5381117" y="2674192"/>
              <a:ext cx="131482" cy="131482"/>
            </a:xfrm>
            <a:prstGeom prst="roundRect">
              <a:avLst/>
            </a:prstGeom>
            <a:grpFill/>
            <a:ln w="11626" cap="flat">
              <a:noFill/>
              <a:prstDash val="solid"/>
              <a:miter/>
            </a:ln>
          </p:spPr>
          <p:txBody>
            <a:bodyPr rtlCol="0" anchor="ctr"/>
            <a:lstStyle/>
            <a:p>
              <a:endParaRPr lang="de-DE"/>
            </a:p>
          </p:txBody>
        </p:sp>
        <p:sp>
          <p:nvSpPr>
            <p:cNvPr id="177" name="Freihandform: Form 1865">
              <a:extLst>
                <a:ext uri="{FF2B5EF4-FFF2-40B4-BE49-F238E27FC236}">
                  <a16:creationId xmlns:a16="http://schemas.microsoft.com/office/drawing/2014/main" id="{2566A742-1717-0B45-AEB4-E428C8EBB894}"/>
                </a:ext>
              </a:extLst>
            </p:cNvPr>
            <p:cNvSpPr/>
            <p:nvPr/>
          </p:nvSpPr>
          <p:spPr>
            <a:xfrm>
              <a:off x="5738331" y="2852218"/>
              <a:ext cx="131483" cy="131482"/>
            </a:xfrm>
            <a:prstGeom prst="roundRect">
              <a:avLst/>
            </a:prstGeom>
            <a:grpFill/>
            <a:ln w="11626" cap="flat">
              <a:noFill/>
              <a:prstDash val="solid"/>
              <a:miter/>
            </a:ln>
          </p:spPr>
          <p:txBody>
            <a:bodyPr rtlCol="0" anchor="ctr"/>
            <a:lstStyle/>
            <a:p>
              <a:endParaRPr lang="de-DE"/>
            </a:p>
          </p:txBody>
        </p:sp>
        <p:sp>
          <p:nvSpPr>
            <p:cNvPr id="178" name="Freihandform: Form 1866">
              <a:extLst>
                <a:ext uri="{FF2B5EF4-FFF2-40B4-BE49-F238E27FC236}">
                  <a16:creationId xmlns:a16="http://schemas.microsoft.com/office/drawing/2014/main" id="{F2F05368-4926-9A48-8A1B-0AD9A0376D6E}"/>
                </a:ext>
              </a:extLst>
            </p:cNvPr>
            <p:cNvSpPr/>
            <p:nvPr/>
          </p:nvSpPr>
          <p:spPr>
            <a:xfrm>
              <a:off x="5559142" y="2495004"/>
              <a:ext cx="310671" cy="310671"/>
            </a:xfrm>
            <a:prstGeom prst="roundRect">
              <a:avLst/>
            </a:prstGeom>
            <a:solidFill>
              <a:schemeClr val="accent3"/>
            </a:solidFill>
            <a:ln w="11626" cap="flat">
              <a:noFill/>
              <a:prstDash val="solid"/>
              <a:miter/>
            </a:ln>
          </p:spPr>
          <p:txBody>
            <a:bodyPr rtlCol="0" anchor="ctr"/>
            <a:lstStyle/>
            <a:p>
              <a:endParaRPr lang="de-DE"/>
            </a:p>
          </p:txBody>
        </p:sp>
        <p:sp>
          <p:nvSpPr>
            <p:cNvPr id="179" name="Freihandform: Form 1867">
              <a:extLst>
                <a:ext uri="{FF2B5EF4-FFF2-40B4-BE49-F238E27FC236}">
                  <a16:creationId xmlns:a16="http://schemas.microsoft.com/office/drawing/2014/main" id="{7F6C5871-FB1A-DD46-A30E-F20F10E338EF}"/>
                </a:ext>
              </a:extLst>
            </p:cNvPr>
            <p:cNvSpPr/>
            <p:nvPr/>
          </p:nvSpPr>
          <p:spPr>
            <a:xfrm>
              <a:off x="4845878" y="3031407"/>
              <a:ext cx="131482" cy="131482"/>
            </a:xfrm>
            <a:prstGeom prst="roundRect">
              <a:avLst/>
            </a:prstGeom>
            <a:grpFill/>
            <a:ln w="11626" cap="flat">
              <a:noFill/>
              <a:prstDash val="solid"/>
              <a:miter/>
            </a:ln>
          </p:spPr>
          <p:txBody>
            <a:bodyPr rtlCol="0" anchor="ctr"/>
            <a:lstStyle/>
            <a:p>
              <a:endParaRPr lang="de-DE"/>
            </a:p>
          </p:txBody>
        </p:sp>
        <p:sp>
          <p:nvSpPr>
            <p:cNvPr id="180" name="Freihandform: Form 1868">
              <a:extLst>
                <a:ext uri="{FF2B5EF4-FFF2-40B4-BE49-F238E27FC236}">
                  <a16:creationId xmlns:a16="http://schemas.microsoft.com/office/drawing/2014/main" id="{DB167541-7846-7D48-8485-F4130B2CB052}"/>
                </a:ext>
              </a:extLst>
            </p:cNvPr>
            <p:cNvSpPr/>
            <p:nvPr/>
          </p:nvSpPr>
          <p:spPr>
            <a:xfrm>
              <a:off x="4488663" y="3209432"/>
              <a:ext cx="131482" cy="131482"/>
            </a:xfrm>
            <a:prstGeom prst="roundRect">
              <a:avLst/>
            </a:prstGeom>
            <a:grpFill/>
            <a:ln w="11626" cap="flat">
              <a:noFill/>
              <a:prstDash val="solid"/>
              <a:miter/>
            </a:ln>
          </p:spPr>
          <p:txBody>
            <a:bodyPr rtlCol="0" anchor="ctr"/>
            <a:lstStyle/>
            <a:p>
              <a:endParaRPr lang="de-DE"/>
            </a:p>
          </p:txBody>
        </p:sp>
        <p:sp>
          <p:nvSpPr>
            <p:cNvPr id="181" name="Freihandform: Form 1869">
              <a:extLst>
                <a:ext uri="{FF2B5EF4-FFF2-40B4-BE49-F238E27FC236}">
                  <a16:creationId xmlns:a16="http://schemas.microsoft.com/office/drawing/2014/main" id="{6BCFA0F4-C48B-514C-BE2C-AD1D58B4ECA8}"/>
                </a:ext>
              </a:extLst>
            </p:cNvPr>
            <p:cNvSpPr/>
            <p:nvPr/>
          </p:nvSpPr>
          <p:spPr>
            <a:xfrm>
              <a:off x="5023903" y="3031407"/>
              <a:ext cx="131545" cy="131482"/>
            </a:xfrm>
            <a:prstGeom prst="roundRect">
              <a:avLst/>
            </a:prstGeom>
            <a:grpFill/>
            <a:ln w="11626" cap="flat">
              <a:noFill/>
              <a:prstDash val="solid"/>
              <a:miter/>
            </a:ln>
          </p:spPr>
          <p:txBody>
            <a:bodyPr rtlCol="0" anchor="ctr"/>
            <a:lstStyle/>
            <a:p>
              <a:endParaRPr lang="de-DE"/>
            </a:p>
          </p:txBody>
        </p:sp>
        <p:sp>
          <p:nvSpPr>
            <p:cNvPr id="182" name="Freihandform: Form 1870">
              <a:extLst>
                <a:ext uri="{FF2B5EF4-FFF2-40B4-BE49-F238E27FC236}">
                  <a16:creationId xmlns:a16="http://schemas.microsoft.com/office/drawing/2014/main" id="{955D4BE8-095B-A24E-8F6D-83329A605F5F}"/>
                </a:ext>
              </a:extLst>
            </p:cNvPr>
            <p:cNvSpPr/>
            <p:nvPr/>
          </p:nvSpPr>
          <p:spPr>
            <a:xfrm>
              <a:off x="5023903" y="3209432"/>
              <a:ext cx="131545" cy="131482"/>
            </a:xfrm>
            <a:prstGeom prst="roundRect">
              <a:avLst/>
            </a:prstGeom>
            <a:grpFill/>
            <a:ln w="11626" cap="flat">
              <a:noFill/>
              <a:prstDash val="solid"/>
              <a:miter/>
            </a:ln>
          </p:spPr>
          <p:txBody>
            <a:bodyPr rtlCol="0" anchor="ctr"/>
            <a:lstStyle/>
            <a:p>
              <a:endParaRPr lang="de-DE"/>
            </a:p>
          </p:txBody>
        </p:sp>
        <p:sp>
          <p:nvSpPr>
            <p:cNvPr id="183" name="Freihandform: Form 1871">
              <a:extLst>
                <a:ext uri="{FF2B5EF4-FFF2-40B4-BE49-F238E27FC236}">
                  <a16:creationId xmlns:a16="http://schemas.microsoft.com/office/drawing/2014/main" id="{D149F853-8806-8A42-9C4F-24D753449802}"/>
                </a:ext>
              </a:extLst>
            </p:cNvPr>
            <p:cNvSpPr/>
            <p:nvPr/>
          </p:nvSpPr>
          <p:spPr>
            <a:xfrm>
              <a:off x="3953423" y="3922697"/>
              <a:ext cx="131482" cy="131482"/>
            </a:xfrm>
            <a:prstGeom prst="roundRect">
              <a:avLst/>
            </a:prstGeom>
            <a:grpFill/>
            <a:ln w="11626" cap="flat">
              <a:noFill/>
              <a:prstDash val="solid"/>
              <a:miter/>
            </a:ln>
          </p:spPr>
          <p:txBody>
            <a:bodyPr rtlCol="0" anchor="ctr"/>
            <a:lstStyle/>
            <a:p>
              <a:endParaRPr lang="de-DE"/>
            </a:p>
          </p:txBody>
        </p:sp>
        <p:sp>
          <p:nvSpPr>
            <p:cNvPr id="184" name="Freihandform: Form 1872">
              <a:extLst>
                <a:ext uri="{FF2B5EF4-FFF2-40B4-BE49-F238E27FC236}">
                  <a16:creationId xmlns:a16="http://schemas.microsoft.com/office/drawing/2014/main" id="{602E9B95-69F9-AF4B-B037-7BEF2C9D7FAE}"/>
                </a:ext>
              </a:extLst>
            </p:cNvPr>
            <p:cNvSpPr/>
            <p:nvPr/>
          </p:nvSpPr>
          <p:spPr>
            <a:xfrm>
              <a:off x="3953423" y="3030243"/>
              <a:ext cx="488697" cy="488697"/>
            </a:xfrm>
            <a:prstGeom prst="roundRect">
              <a:avLst/>
            </a:prstGeom>
            <a:grpFill/>
            <a:ln w="11626" cap="flat">
              <a:noFill/>
              <a:prstDash val="solid"/>
              <a:miter/>
            </a:ln>
          </p:spPr>
          <p:txBody>
            <a:bodyPr rtlCol="0" anchor="ctr"/>
            <a:lstStyle/>
            <a:p>
              <a:endParaRPr lang="de-DE"/>
            </a:p>
          </p:txBody>
        </p:sp>
        <p:sp>
          <p:nvSpPr>
            <p:cNvPr id="185" name="Freihandform: Form 1873">
              <a:extLst>
                <a:ext uri="{FF2B5EF4-FFF2-40B4-BE49-F238E27FC236}">
                  <a16:creationId xmlns:a16="http://schemas.microsoft.com/office/drawing/2014/main" id="{5760D0FC-1DFD-0845-8CEF-B3B8F7A52DB8}"/>
                </a:ext>
              </a:extLst>
            </p:cNvPr>
            <p:cNvSpPr/>
            <p:nvPr/>
          </p:nvSpPr>
          <p:spPr>
            <a:xfrm>
              <a:off x="4845878" y="3565483"/>
              <a:ext cx="488697" cy="488697"/>
            </a:xfrm>
            <a:prstGeom prst="roundRect">
              <a:avLst/>
            </a:prstGeom>
            <a:grpFill/>
            <a:ln w="11626" cap="flat">
              <a:noFill/>
              <a:prstDash val="solid"/>
              <a:miter/>
            </a:ln>
          </p:spPr>
          <p:txBody>
            <a:bodyPr rtlCol="0" anchor="ctr"/>
            <a:lstStyle/>
            <a:p>
              <a:endParaRPr lang="de-DE"/>
            </a:p>
          </p:txBody>
        </p:sp>
        <p:sp>
          <p:nvSpPr>
            <p:cNvPr id="186" name="Freihandform: Form 1874">
              <a:extLst>
                <a:ext uri="{FF2B5EF4-FFF2-40B4-BE49-F238E27FC236}">
                  <a16:creationId xmlns:a16="http://schemas.microsoft.com/office/drawing/2014/main" id="{3CADCAD1-9201-9C49-AA35-755AD63CCCC3}"/>
                </a:ext>
              </a:extLst>
            </p:cNvPr>
            <p:cNvSpPr/>
            <p:nvPr/>
          </p:nvSpPr>
          <p:spPr>
            <a:xfrm>
              <a:off x="4131449" y="3922697"/>
              <a:ext cx="131545" cy="131482"/>
            </a:xfrm>
            <a:prstGeom prst="roundRect">
              <a:avLst/>
            </a:prstGeom>
            <a:grpFill/>
            <a:ln w="11626" cap="flat">
              <a:noFill/>
              <a:prstDash val="solid"/>
              <a:miter/>
            </a:ln>
          </p:spPr>
          <p:txBody>
            <a:bodyPr rtlCol="0" anchor="ctr"/>
            <a:lstStyle/>
            <a:p>
              <a:endParaRPr lang="de-DE"/>
            </a:p>
          </p:txBody>
        </p:sp>
        <p:sp>
          <p:nvSpPr>
            <p:cNvPr id="187" name="Freihandform: Form 1875">
              <a:extLst>
                <a:ext uri="{FF2B5EF4-FFF2-40B4-BE49-F238E27FC236}">
                  <a16:creationId xmlns:a16="http://schemas.microsoft.com/office/drawing/2014/main" id="{1D87A4C5-83ED-0F4C-86F8-1882C254E883}"/>
                </a:ext>
              </a:extLst>
            </p:cNvPr>
            <p:cNvSpPr/>
            <p:nvPr/>
          </p:nvSpPr>
          <p:spPr>
            <a:xfrm>
              <a:off x="4310638" y="3566646"/>
              <a:ext cx="131482" cy="131482"/>
            </a:xfrm>
            <a:prstGeom prst="roundRect">
              <a:avLst/>
            </a:prstGeom>
            <a:grpFill/>
            <a:ln w="11626" cap="flat">
              <a:noFill/>
              <a:prstDash val="solid"/>
              <a:miter/>
            </a:ln>
          </p:spPr>
          <p:txBody>
            <a:bodyPr rtlCol="0" anchor="ctr"/>
            <a:lstStyle/>
            <a:p>
              <a:endParaRPr lang="de-DE"/>
            </a:p>
          </p:txBody>
        </p:sp>
        <p:sp>
          <p:nvSpPr>
            <p:cNvPr id="188" name="Freihandform: Form 1876">
              <a:extLst>
                <a:ext uri="{FF2B5EF4-FFF2-40B4-BE49-F238E27FC236}">
                  <a16:creationId xmlns:a16="http://schemas.microsoft.com/office/drawing/2014/main" id="{44DE336F-C301-7D46-9641-E899290F7DEA}"/>
                </a:ext>
              </a:extLst>
            </p:cNvPr>
            <p:cNvSpPr/>
            <p:nvPr/>
          </p:nvSpPr>
          <p:spPr>
            <a:xfrm>
              <a:off x="4488663" y="2851054"/>
              <a:ext cx="310671" cy="311835"/>
            </a:xfrm>
            <a:prstGeom prst="roundRect">
              <a:avLst/>
            </a:prstGeom>
            <a:grpFill/>
            <a:ln w="11626" cap="flat">
              <a:noFill/>
              <a:prstDash val="solid"/>
              <a:miter/>
            </a:ln>
          </p:spPr>
          <p:txBody>
            <a:bodyPr rtlCol="0" anchor="ctr"/>
            <a:lstStyle/>
            <a:p>
              <a:endParaRPr lang="de-DE"/>
            </a:p>
          </p:txBody>
        </p:sp>
        <p:sp>
          <p:nvSpPr>
            <p:cNvPr id="189" name="Freihandform: Form 1877">
              <a:extLst>
                <a:ext uri="{FF2B5EF4-FFF2-40B4-BE49-F238E27FC236}">
                  <a16:creationId xmlns:a16="http://schemas.microsoft.com/office/drawing/2014/main" id="{3942BC6F-A74E-9944-942C-D0E2BDF62567}"/>
                </a:ext>
              </a:extLst>
            </p:cNvPr>
            <p:cNvSpPr/>
            <p:nvPr/>
          </p:nvSpPr>
          <p:spPr>
            <a:xfrm>
              <a:off x="4666689" y="3208269"/>
              <a:ext cx="310671" cy="310671"/>
            </a:xfrm>
            <a:prstGeom prst="roundRect">
              <a:avLst/>
            </a:prstGeom>
            <a:grpFill/>
            <a:ln w="11626" cap="flat">
              <a:noFill/>
              <a:prstDash val="solid"/>
              <a:miter/>
            </a:ln>
          </p:spPr>
          <p:txBody>
            <a:bodyPr rtlCol="0" anchor="ctr"/>
            <a:lstStyle/>
            <a:p>
              <a:endParaRPr lang="de-DE"/>
            </a:p>
          </p:txBody>
        </p:sp>
        <p:sp>
          <p:nvSpPr>
            <p:cNvPr id="190" name="Freihandform: Form 1878">
              <a:extLst>
                <a:ext uri="{FF2B5EF4-FFF2-40B4-BE49-F238E27FC236}">
                  <a16:creationId xmlns:a16="http://schemas.microsoft.com/office/drawing/2014/main" id="{2F9D0D1A-EF15-304E-A7E2-935D44066050}"/>
                </a:ext>
              </a:extLst>
            </p:cNvPr>
            <p:cNvSpPr/>
            <p:nvPr/>
          </p:nvSpPr>
          <p:spPr>
            <a:xfrm>
              <a:off x="4310638" y="3743508"/>
              <a:ext cx="310671" cy="310671"/>
            </a:xfrm>
            <a:prstGeom prst="roundRect">
              <a:avLst/>
            </a:prstGeom>
            <a:grpFill/>
            <a:ln w="11626" cap="flat">
              <a:noFill/>
              <a:prstDash val="solid"/>
              <a:miter/>
            </a:ln>
          </p:spPr>
          <p:txBody>
            <a:bodyPr rtlCol="0" anchor="ctr"/>
            <a:lstStyle/>
            <a:p>
              <a:endParaRPr lang="de-DE"/>
            </a:p>
          </p:txBody>
        </p:sp>
        <p:sp>
          <p:nvSpPr>
            <p:cNvPr id="191" name="Freihandform: Form 1879">
              <a:extLst>
                <a:ext uri="{FF2B5EF4-FFF2-40B4-BE49-F238E27FC236}">
                  <a16:creationId xmlns:a16="http://schemas.microsoft.com/office/drawing/2014/main" id="{9F4CAABF-6588-5B45-B92A-2DA4B661AF79}"/>
                </a:ext>
              </a:extLst>
            </p:cNvPr>
            <p:cNvSpPr/>
            <p:nvPr/>
          </p:nvSpPr>
          <p:spPr>
            <a:xfrm>
              <a:off x="3953423" y="3565483"/>
              <a:ext cx="310671" cy="310671"/>
            </a:xfrm>
            <a:prstGeom prst="roundRect">
              <a:avLst/>
            </a:prstGeom>
            <a:grpFill/>
            <a:ln w="11626" cap="flat">
              <a:noFill/>
              <a:prstDash val="solid"/>
              <a:miter/>
            </a:ln>
          </p:spPr>
          <p:txBody>
            <a:bodyPr rtlCol="0" anchor="ctr"/>
            <a:lstStyle/>
            <a:p>
              <a:endParaRPr lang="de-DE"/>
            </a:p>
          </p:txBody>
        </p:sp>
        <p:sp>
          <p:nvSpPr>
            <p:cNvPr id="192" name="Freihandform: Form 1880">
              <a:extLst>
                <a:ext uri="{FF2B5EF4-FFF2-40B4-BE49-F238E27FC236}">
                  <a16:creationId xmlns:a16="http://schemas.microsoft.com/office/drawing/2014/main" id="{319D9C98-73A3-CF42-A147-B4171E376E5A}"/>
                </a:ext>
              </a:extLst>
            </p:cNvPr>
            <p:cNvSpPr/>
            <p:nvPr/>
          </p:nvSpPr>
          <p:spPr>
            <a:xfrm>
              <a:off x="4845878" y="2673029"/>
              <a:ext cx="310671" cy="310671"/>
            </a:xfrm>
            <a:prstGeom prst="roundRect">
              <a:avLst/>
            </a:prstGeom>
            <a:grpFill/>
            <a:ln w="11626" cap="flat">
              <a:noFill/>
              <a:prstDash val="solid"/>
              <a:miter/>
            </a:ln>
          </p:spPr>
          <p:txBody>
            <a:bodyPr rtlCol="0" anchor="ctr"/>
            <a:lstStyle/>
            <a:p>
              <a:endParaRPr lang="de-DE"/>
            </a:p>
          </p:txBody>
        </p:sp>
        <p:sp>
          <p:nvSpPr>
            <p:cNvPr id="193" name="Freihandform: Form 1881">
              <a:extLst>
                <a:ext uri="{FF2B5EF4-FFF2-40B4-BE49-F238E27FC236}">
                  <a16:creationId xmlns:a16="http://schemas.microsoft.com/office/drawing/2014/main" id="{4B96B746-440B-D845-927A-A125780BD982}"/>
                </a:ext>
              </a:extLst>
            </p:cNvPr>
            <p:cNvSpPr/>
            <p:nvPr/>
          </p:nvSpPr>
          <p:spPr>
            <a:xfrm>
              <a:off x="5559142" y="3387457"/>
              <a:ext cx="310671" cy="310671"/>
            </a:xfrm>
            <a:prstGeom prst="roundRect">
              <a:avLst/>
            </a:prstGeom>
            <a:grpFill/>
            <a:ln w="11626" cap="flat">
              <a:noFill/>
              <a:prstDash val="solid"/>
              <a:miter/>
            </a:ln>
          </p:spPr>
          <p:txBody>
            <a:bodyPr rtlCol="0" anchor="ctr"/>
            <a:lstStyle/>
            <a:p>
              <a:endParaRPr lang="de-DE"/>
            </a:p>
          </p:txBody>
        </p:sp>
        <p:sp>
          <p:nvSpPr>
            <p:cNvPr id="194" name="Freihandform: Form 1882">
              <a:extLst>
                <a:ext uri="{FF2B5EF4-FFF2-40B4-BE49-F238E27FC236}">
                  <a16:creationId xmlns:a16="http://schemas.microsoft.com/office/drawing/2014/main" id="{B70D2C94-1932-374F-AD83-9C93AA5CF670}"/>
                </a:ext>
              </a:extLst>
            </p:cNvPr>
            <p:cNvSpPr/>
            <p:nvPr/>
          </p:nvSpPr>
          <p:spPr>
            <a:xfrm>
              <a:off x="5203092" y="2674192"/>
              <a:ext cx="131483" cy="131482"/>
            </a:xfrm>
            <a:prstGeom prst="roundRect">
              <a:avLst/>
            </a:prstGeom>
            <a:grpFill/>
            <a:ln w="11626" cap="flat">
              <a:noFill/>
              <a:prstDash val="solid"/>
              <a:miter/>
            </a:ln>
          </p:spPr>
          <p:txBody>
            <a:bodyPr rtlCol="0" anchor="ctr"/>
            <a:lstStyle/>
            <a:p>
              <a:endParaRPr lang="de-DE"/>
            </a:p>
          </p:txBody>
        </p:sp>
        <p:sp>
          <p:nvSpPr>
            <p:cNvPr id="195" name="Freihandform: Form 1883">
              <a:extLst>
                <a:ext uri="{FF2B5EF4-FFF2-40B4-BE49-F238E27FC236}">
                  <a16:creationId xmlns:a16="http://schemas.microsoft.com/office/drawing/2014/main" id="{581E4CD4-2F6A-8F43-9D97-EE9FA1F2663F}"/>
                </a:ext>
              </a:extLst>
            </p:cNvPr>
            <p:cNvSpPr/>
            <p:nvPr/>
          </p:nvSpPr>
          <p:spPr>
            <a:xfrm>
              <a:off x="5203092" y="2852218"/>
              <a:ext cx="488697" cy="488697"/>
            </a:xfrm>
            <a:prstGeom prst="roundRect">
              <a:avLst/>
            </a:prstGeom>
            <a:grpFill/>
            <a:ln w="11626" cap="flat">
              <a:noFill/>
              <a:prstDash val="solid"/>
              <a:miter/>
            </a:ln>
          </p:spPr>
          <p:txBody>
            <a:bodyPr rtlCol="0" anchor="ctr"/>
            <a:lstStyle/>
            <a:p>
              <a:endParaRPr lang="de-DE"/>
            </a:p>
          </p:txBody>
        </p:sp>
        <p:sp>
          <p:nvSpPr>
            <p:cNvPr id="196" name="Freihandform: Form 1884">
              <a:extLst>
                <a:ext uri="{FF2B5EF4-FFF2-40B4-BE49-F238E27FC236}">
                  <a16:creationId xmlns:a16="http://schemas.microsoft.com/office/drawing/2014/main" id="{63DC7F20-8031-C440-965F-2825D089B433}"/>
                </a:ext>
              </a:extLst>
            </p:cNvPr>
            <p:cNvSpPr/>
            <p:nvPr/>
          </p:nvSpPr>
          <p:spPr>
            <a:xfrm>
              <a:off x="5738331" y="4815151"/>
              <a:ext cx="131483" cy="131482"/>
            </a:xfrm>
            <a:prstGeom prst="roundRect">
              <a:avLst/>
            </a:prstGeom>
            <a:solidFill>
              <a:schemeClr val="accent3"/>
            </a:solidFill>
            <a:ln w="11626" cap="flat">
              <a:noFill/>
              <a:prstDash val="solid"/>
              <a:miter/>
            </a:ln>
          </p:spPr>
          <p:txBody>
            <a:bodyPr rtlCol="0" anchor="ctr"/>
            <a:lstStyle/>
            <a:p>
              <a:endParaRPr lang="de-DE"/>
            </a:p>
          </p:txBody>
        </p:sp>
        <p:sp>
          <p:nvSpPr>
            <p:cNvPr id="197" name="Freihandform: Form 1885">
              <a:extLst>
                <a:ext uri="{FF2B5EF4-FFF2-40B4-BE49-F238E27FC236}">
                  <a16:creationId xmlns:a16="http://schemas.microsoft.com/office/drawing/2014/main" id="{D0E544C9-59EE-4140-8129-743636832521}"/>
                </a:ext>
              </a:extLst>
            </p:cNvPr>
            <p:cNvSpPr/>
            <p:nvPr/>
          </p:nvSpPr>
          <p:spPr>
            <a:xfrm>
              <a:off x="5203092" y="4637126"/>
              <a:ext cx="131483" cy="131482"/>
            </a:xfrm>
            <a:prstGeom prst="roundRect">
              <a:avLst/>
            </a:prstGeom>
            <a:grpFill/>
            <a:ln w="11626" cap="flat">
              <a:noFill/>
              <a:prstDash val="solid"/>
              <a:miter/>
            </a:ln>
          </p:spPr>
          <p:txBody>
            <a:bodyPr rtlCol="0" anchor="ctr"/>
            <a:lstStyle/>
            <a:p>
              <a:endParaRPr lang="de-DE"/>
            </a:p>
          </p:txBody>
        </p:sp>
        <p:sp>
          <p:nvSpPr>
            <p:cNvPr id="198" name="Freihandform: Form 1886">
              <a:extLst>
                <a:ext uri="{FF2B5EF4-FFF2-40B4-BE49-F238E27FC236}">
                  <a16:creationId xmlns:a16="http://schemas.microsoft.com/office/drawing/2014/main" id="{4DEFEC60-1011-3B40-B243-C864463E2758}"/>
                </a:ext>
              </a:extLst>
            </p:cNvPr>
            <p:cNvSpPr/>
            <p:nvPr/>
          </p:nvSpPr>
          <p:spPr>
            <a:xfrm>
              <a:off x="5381117" y="4459101"/>
              <a:ext cx="131482" cy="131482"/>
            </a:xfrm>
            <a:prstGeom prst="roundRect">
              <a:avLst/>
            </a:prstGeom>
            <a:grpFill/>
            <a:ln w="11626" cap="flat">
              <a:noFill/>
              <a:prstDash val="solid"/>
              <a:miter/>
            </a:ln>
          </p:spPr>
          <p:txBody>
            <a:bodyPr rtlCol="0" anchor="ctr"/>
            <a:lstStyle/>
            <a:p>
              <a:endParaRPr lang="de-DE"/>
            </a:p>
          </p:txBody>
        </p:sp>
        <p:sp>
          <p:nvSpPr>
            <p:cNvPr id="199" name="Freihandform: Form 1887">
              <a:extLst>
                <a:ext uri="{FF2B5EF4-FFF2-40B4-BE49-F238E27FC236}">
                  <a16:creationId xmlns:a16="http://schemas.microsoft.com/office/drawing/2014/main" id="{18ECC4E0-D72C-F344-B36A-D5F5F18653F6}"/>
                </a:ext>
              </a:extLst>
            </p:cNvPr>
            <p:cNvSpPr/>
            <p:nvPr/>
          </p:nvSpPr>
          <p:spPr>
            <a:xfrm>
              <a:off x="5023903" y="4279911"/>
              <a:ext cx="131545" cy="131482"/>
            </a:xfrm>
            <a:prstGeom prst="roundRect">
              <a:avLst/>
            </a:prstGeom>
            <a:grpFill/>
            <a:ln w="11626" cap="flat">
              <a:noFill/>
              <a:prstDash val="solid"/>
              <a:miter/>
            </a:ln>
          </p:spPr>
          <p:txBody>
            <a:bodyPr rtlCol="0" anchor="ctr"/>
            <a:lstStyle/>
            <a:p>
              <a:endParaRPr lang="de-DE"/>
            </a:p>
          </p:txBody>
        </p:sp>
        <p:sp>
          <p:nvSpPr>
            <p:cNvPr id="200" name="Freihandform: Form 1888">
              <a:extLst>
                <a:ext uri="{FF2B5EF4-FFF2-40B4-BE49-F238E27FC236}">
                  <a16:creationId xmlns:a16="http://schemas.microsoft.com/office/drawing/2014/main" id="{A0957D7B-C456-D747-9153-948F5B22F138}"/>
                </a:ext>
              </a:extLst>
            </p:cNvPr>
            <p:cNvSpPr/>
            <p:nvPr/>
          </p:nvSpPr>
          <p:spPr>
            <a:xfrm>
              <a:off x="4845878" y="4279911"/>
              <a:ext cx="131482" cy="131482"/>
            </a:xfrm>
            <a:prstGeom prst="roundRect">
              <a:avLst/>
            </a:prstGeom>
            <a:grpFill/>
            <a:ln w="11626" cap="flat">
              <a:noFill/>
              <a:prstDash val="solid"/>
              <a:miter/>
            </a:ln>
          </p:spPr>
          <p:txBody>
            <a:bodyPr rtlCol="0" anchor="ctr"/>
            <a:lstStyle/>
            <a:p>
              <a:endParaRPr lang="de-DE"/>
            </a:p>
          </p:txBody>
        </p:sp>
        <p:sp>
          <p:nvSpPr>
            <p:cNvPr id="201" name="Freihandform: Form 1889">
              <a:extLst>
                <a:ext uri="{FF2B5EF4-FFF2-40B4-BE49-F238E27FC236}">
                  <a16:creationId xmlns:a16="http://schemas.microsoft.com/office/drawing/2014/main" id="{FB5D7B62-DA44-004A-A3A9-7BA6C49D50D3}"/>
                </a:ext>
              </a:extLst>
            </p:cNvPr>
            <p:cNvSpPr/>
            <p:nvPr/>
          </p:nvSpPr>
          <p:spPr>
            <a:xfrm>
              <a:off x="4845878" y="4459101"/>
              <a:ext cx="131482" cy="131482"/>
            </a:xfrm>
            <a:prstGeom prst="roundRect">
              <a:avLst/>
            </a:prstGeom>
            <a:solidFill>
              <a:schemeClr val="accent3"/>
            </a:solidFill>
            <a:ln w="11626" cap="flat">
              <a:noFill/>
              <a:prstDash val="solid"/>
              <a:miter/>
            </a:ln>
          </p:spPr>
          <p:txBody>
            <a:bodyPr rtlCol="0" anchor="ctr"/>
            <a:lstStyle/>
            <a:p>
              <a:endParaRPr lang="de-DE"/>
            </a:p>
          </p:txBody>
        </p:sp>
        <p:sp>
          <p:nvSpPr>
            <p:cNvPr id="202" name="Freihandform: Form 1890">
              <a:extLst>
                <a:ext uri="{FF2B5EF4-FFF2-40B4-BE49-F238E27FC236}">
                  <a16:creationId xmlns:a16="http://schemas.microsoft.com/office/drawing/2014/main" id="{3A46B3BE-CCE9-3A4F-AC28-30AAF771DF50}"/>
                </a:ext>
              </a:extLst>
            </p:cNvPr>
            <p:cNvSpPr/>
            <p:nvPr/>
          </p:nvSpPr>
          <p:spPr>
            <a:xfrm>
              <a:off x="5023903" y="4101886"/>
              <a:ext cx="131545" cy="131482"/>
            </a:xfrm>
            <a:prstGeom prst="roundRect">
              <a:avLst/>
            </a:prstGeom>
            <a:grpFill/>
            <a:ln w="11626" cap="flat">
              <a:noFill/>
              <a:prstDash val="solid"/>
              <a:miter/>
            </a:ln>
          </p:spPr>
          <p:txBody>
            <a:bodyPr rtlCol="0" anchor="ctr"/>
            <a:lstStyle/>
            <a:p>
              <a:endParaRPr lang="de-DE"/>
            </a:p>
          </p:txBody>
        </p:sp>
        <p:sp>
          <p:nvSpPr>
            <p:cNvPr id="203" name="Freihandform: Form 1891">
              <a:extLst>
                <a:ext uri="{FF2B5EF4-FFF2-40B4-BE49-F238E27FC236}">
                  <a16:creationId xmlns:a16="http://schemas.microsoft.com/office/drawing/2014/main" id="{2E160EAE-F5C2-824A-8597-24FA129D6302}"/>
                </a:ext>
              </a:extLst>
            </p:cNvPr>
            <p:cNvSpPr/>
            <p:nvPr/>
          </p:nvSpPr>
          <p:spPr>
            <a:xfrm>
              <a:off x="5291523" y="4101886"/>
              <a:ext cx="131545" cy="131482"/>
            </a:xfrm>
            <a:prstGeom prst="roundRect">
              <a:avLst/>
            </a:prstGeom>
            <a:grpFill/>
            <a:ln w="11626" cap="flat">
              <a:noFill/>
              <a:prstDash val="solid"/>
              <a:miter/>
            </a:ln>
          </p:spPr>
          <p:txBody>
            <a:bodyPr rtlCol="0" anchor="ctr"/>
            <a:lstStyle/>
            <a:p>
              <a:endParaRPr lang="de-DE"/>
            </a:p>
          </p:txBody>
        </p:sp>
        <p:sp>
          <p:nvSpPr>
            <p:cNvPr id="204" name="Freihandform: Form 1892">
              <a:extLst>
                <a:ext uri="{FF2B5EF4-FFF2-40B4-BE49-F238E27FC236}">
                  <a16:creationId xmlns:a16="http://schemas.microsoft.com/office/drawing/2014/main" id="{10B8DEA1-86AE-094F-B976-5DEF6067607D}"/>
                </a:ext>
              </a:extLst>
            </p:cNvPr>
            <p:cNvSpPr/>
            <p:nvPr/>
          </p:nvSpPr>
          <p:spPr>
            <a:xfrm>
              <a:off x="5559142" y="3922697"/>
              <a:ext cx="131545" cy="131482"/>
            </a:xfrm>
            <a:prstGeom prst="roundRect">
              <a:avLst/>
            </a:prstGeom>
            <a:grpFill/>
            <a:ln w="11626" cap="flat">
              <a:noFill/>
              <a:prstDash val="solid"/>
              <a:miter/>
            </a:ln>
          </p:spPr>
          <p:txBody>
            <a:bodyPr rtlCol="0" anchor="ctr"/>
            <a:lstStyle/>
            <a:p>
              <a:endParaRPr lang="de-DE"/>
            </a:p>
          </p:txBody>
        </p:sp>
        <p:sp>
          <p:nvSpPr>
            <p:cNvPr id="205" name="Freihandform: Form 1893">
              <a:extLst>
                <a:ext uri="{FF2B5EF4-FFF2-40B4-BE49-F238E27FC236}">
                  <a16:creationId xmlns:a16="http://schemas.microsoft.com/office/drawing/2014/main" id="{FA059071-DC48-864A-9289-206169835CB9}"/>
                </a:ext>
              </a:extLst>
            </p:cNvPr>
            <p:cNvSpPr/>
            <p:nvPr/>
          </p:nvSpPr>
          <p:spPr>
            <a:xfrm>
              <a:off x="3596209" y="3387457"/>
              <a:ext cx="310671" cy="310671"/>
            </a:xfrm>
            <a:prstGeom prst="roundRect">
              <a:avLst/>
            </a:prstGeom>
            <a:grpFill/>
            <a:ln w="11626" cap="flat">
              <a:noFill/>
              <a:prstDash val="solid"/>
              <a:miter/>
            </a:ln>
          </p:spPr>
          <p:txBody>
            <a:bodyPr rtlCol="0" anchor="ctr"/>
            <a:lstStyle/>
            <a:p>
              <a:endParaRPr lang="de-DE"/>
            </a:p>
          </p:txBody>
        </p:sp>
        <p:sp>
          <p:nvSpPr>
            <p:cNvPr id="206" name="Freihandform: Form 1894">
              <a:extLst>
                <a:ext uri="{FF2B5EF4-FFF2-40B4-BE49-F238E27FC236}">
                  <a16:creationId xmlns:a16="http://schemas.microsoft.com/office/drawing/2014/main" id="{50334C79-4158-214A-950F-A2FC735BEEB7}"/>
                </a:ext>
              </a:extLst>
            </p:cNvPr>
            <p:cNvSpPr/>
            <p:nvPr/>
          </p:nvSpPr>
          <p:spPr>
            <a:xfrm>
              <a:off x="3775398" y="3209432"/>
              <a:ext cx="131482" cy="131482"/>
            </a:xfrm>
            <a:prstGeom prst="roundRect">
              <a:avLst/>
            </a:prstGeom>
            <a:solidFill>
              <a:schemeClr val="bg2"/>
            </a:solidFill>
            <a:ln w="11626" cap="flat">
              <a:noFill/>
              <a:prstDash val="solid"/>
              <a:miter/>
            </a:ln>
          </p:spPr>
          <p:txBody>
            <a:bodyPr rtlCol="0" anchor="ctr"/>
            <a:lstStyle/>
            <a:p>
              <a:endParaRPr lang="de-DE"/>
            </a:p>
          </p:txBody>
        </p:sp>
        <p:sp>
          <p:nvSpPr>
            <p:cNvPr id="207" name="Freihandform: Form 1895">
              <a:extLst>
                <a:ext uri="{FF2B5EF4-FFF2-40B4-BE49-F238E27FC236}">
                  <a16:creationId xmlns:a16="http://schemas.microsoft.com/office/drawing/2014/main" id="{70A7F12A-F339-FD41-B7F1-DEBD8C9DAD58}"/>
                </a:ext>
              </a:extLst>
            </p:cNvPr>
            <p:cNvSpPr/>
            <p:nvPr/>
          </p:nvSpPr>
          <p:spPr>
            <a:xfrm>
              <a:off x="5738331" y="5261960"/>
              <a:ext cx="41888" cy="41888"/>
            </a:xfrm>
            <a:prstGeom prst="roundRect">
              <a:avLst/>
            </a:prstGeom>
            <a:grpFill/>
            <a:ln w="11626" cap="flat">
              <a:noFill/>
              <a:prstDash val="solid"/>
              <a:miter/>
            </a:ln>
          </p:spPr>
          <p:txBody>
            <a:bodyPr rtlCol="0" anchor="ctr"/>
            <a:lstStyle/>
            <a:p>
              <a:endParaRPr lang="de-DE"/>
            </a:p>
          </p:txBody>
        </p:sp>
        <p:sp>
          <p:nvSpPr>
            <p:cNvPr id="208" name="Freihandform: Form 1896">
              <a:extLst>
                <a:ext uri="{FF2B5EF4-FFF2-40B4-BE49-F238E27FC236}">
                  <a16:creationId xmlns:a16="http://schemas.microsoft.com/office/drawing/2014/main" id="{AF91065B-C237-9541-8975-D29F6D8E941D}"/>
                </a:ext>
              </a:extLst>
            </p:cNvPr>
            <p:cNvSpPr/>
            <p:nvPr/>
          </p:nvSpPr>
          <p:spPr>
            <a:xfrm>
              <a:off x="5827776" y="5261960"/>
              <a:ext cx="42038" cy="41888"/>
            </a:xfrm>
            <a:prstGeom prst="roundRect">
              <a:avLst/>
            </a:prstGeom>
            <a:grpFill/>
            <a:ln w="11626" cap="flat">
              <a:noFill/>
              <a:prstDash val="solid"/>
              <a:miter/>
            </a:ln>
          </p:spPr>
          <p:txBody>
            <a:bodyPr rtlCol="0" anchor="ctr"/>
            <a:lstStyle/>
            <a:p>
              <a:endParaRPr lang="de-DE"/>
            </a:p>
          </p:txBody>
        </p:sp>
        <p:sp>
          <p:nvSpPr>
            <p:cNvPr id="209" name="Freihandform: Form 1897">
              <a:extLst>
                <a:ext uri="{FF2B5EF4-FFF2-40B4-BE49-F238E27FC236}">
                  <a16:creationId xmlns:a16="http://schemas.microsoft.com/office/drawing/2014/main" id="{67902BE3-C4A8-1F46-99D0-1148795D2B66}"/>
                </a:ext>
              </a:extLst>
            </p:cNvPr>
            <p:cNvSpPr/>
            <p:nvPr/>
          </p:nvSpPr>
          <p:spPr>
            <a:xfrm>
              <a:off x="5827776" y="5351555"/>
              <a:ext cx="42038" cy="41888"/>
            </a:xfrm>
            <a:prstGeom prst="roundRect">
              <a:avLst/>
            </a:prstGeom>
            <a:grpFill/>
            <a:ln w="11626" cap="flat">
              <a:noFill/>
              <a:prstDash val="solid"/>
              <a:miter/>
            </a:ln>
          </p:spPr>
          <p:txBody>
            <a:bodyPr rtlCol="0" anchor="ctr"/>
            <a:lstStyle/>
            <a:p>
              <a:endParaRPr lang="de-DE"/>
            </a:p>
          </p:txBody>
        </p:sp>
        <p:sp>
          <p:nvSpPr>
            <p:cNvPr id="210" name="Freihandform: Form 1898">
              <a:extLst>
                <a:ext uri="{FF2B5EF4-FFF2-40B4-BE49-F238E27FC236}">
                  <a16:creationId xmlns:a16="http://schemas.microsoft.com/office/drawing/2014/main" id="{36CB9C33-962E-7443-BCF0-EEDDE0657694}"/>
                </a:ext>
              </a:extLst>
            </p:cNvPr>
            <p:cNvSpPr/>
            <p:nvPr/>
          </p:nvSpPr>
          <p:spPr>
            <a:xfrm>
              <a:off x="5827776" y="5172366"/>
              <a:ext cx="42038" cy="41888"/>
            </a:xfrm>
            <a:prstGeom prst="roundRect">
              <a:avLst/>
            </a:prstGeom>
            <a:grpFill/>
            <a:ln w="11626" cap="flat">
              <a:noFill/>
              <a:prstDash val="solid"/>
              <a:miter/>
            </a:ln>
          </p:spPr>
          <p:txBody>
            <a:bodyPr rtlCol="0" anchor="ctr"/>
            <a:lstStyle/>
            <a:p>
              <a:endParaRPr lang="de-DE"/>
            </a:p>
          </p:txBody>
        </p:sp>
        <p:sp>
          <p:nvSpPr>
            <p:cNvPr id="211" name="Freihandform: Form 1899">
              <a:extLst>
                <a:ext uri="{FF2B5EF4-FFF2-40B4-BE49-F238E27FC236}">
                  <a16:creationId xmlns:a16="http://schemas.microsoft.com/office/drawing/2014/main" id="{5F4C6692-FB90-8C41-B14B-DF559F3A5BD5}"/>
                </a:ext>
              </a:extLst>
            </p:cNvPr>
            <p:cNvSpPr/>
            <p:nvPr/>
          </p:nvSpPr>
          <p:spPr>
            <a:xfrm>
              <a:off x="5916357" y="5172366"/>
              <a:ext cx="41888" cy="41888"/>
            </a:xfrm>
            <a:prstGeom prst="roundRect">
              <a:avLst/>
            </a:prstGeom>
            <a:grpFill/>
            <a:ln w="11626" cap="flat">
              <a:noFill/>
              <a:prstDash val="solid"/>
              <a:miter/>
            </a:ln>
          </p:spPr>
          <p:txBody>
            <a:bodyPr rtlCol="0" anchor="ctr"/>
            <a:lstStyle/>
            <a:p>
              <a:endParaRPr lang="de-DE"/>
            </a:p>
          </p:txBody>
        </p:sp>
        <p:sp>
          <p:nvSpPr>
            <p:cNvPr id="212" name="Freihandform: Form 1900">
              <a:extLst>
                <a:ext uri="{FF2B5EF4-FFF2-40B4-BE49-F238E27FC236}">
                  <a16:creationId xmlns:a16="http://schemas.microsoft.com/office/drawing/2014/main" id="{0F0103AF-DC57-6046-9578-C2306374BAD3}"/>
                </a:ext>
              </a:extLst>
            </p:cNvPr>
            <p:cNvSpPr/>
            <p:nvPr/>
          </p:nvSpPr>
          <p:spPr>
            <a:xfrm>
              <a:off x="5738331" y="5172366"/>
              <a:ext cx="41888" cy="41888"/>
            </a:xfrm>
            <a:prstGeom prst="roundRect">
              <a:avLst/>
            </a:prstGeom>
            <a:grpFill/>
            <a:ln w="11626" cap="flat">
              <a:noFill/>
              <a:prstDash val="solid"/>
              <a:miter/>
            </a:ln>
          </p:spPr>
          <p:txBody>
            <a:bodyPr rtlCol="0" anchor="ctr"/>
            <a:lstStyle/>
            <a:p>
              <a:endParaRPr lang="de-DE"/>
            </a:p>
          </p:txBody>
        </p:sp>
        <p:sp>
          <p:nvSpPr>
            <p:cNvPr id="213" name="Freihandform: Form 1901">
              <a:extLst>
                <a:ext uri="{FF2B5EF4-FFF2-40B4-BE49-F238E27FC236}">
                  <a16:creationId xmlns:a16="http://schemas.microsoft.com/office/drawing/2014/main" id="{78BD5087-ECC4-CF41-9257-EB4E61CA625D}"/>
                </a:ext>
              </a:extLst>
            </p:cNvPr>
            <p:cNvSpPr/>
            <p:nvPr/>
          </p:nvSpPr>
          <p:spPr>
            <a:xfrm>
              <a:off x="5648737" y="5261960"/>
              <a:ext cx="41888" cy="41888"/>
            </a:xfrm>
            <a:prstGeom prst="roundRect">
              <a:avLst/>
            </a:prstGeom>
            <a:grpFill/>
            <a:ln w="11626" cap="flat">
              <a:noFill/>
              <a:prstDash val="solid"/>
              <a:miter/>
            </a:ln>
          </p:spPr>
          <p:txBody>
            <a:bodyPr rtlCol="0" anchor="ctr"/>
            <a:lstStyle/>
            <a:p>
              <a:endParaRPr lang="de-DE"/>
            </a:p>
          </p:txBody>
        </p:sp>
        <p:sp>
          <p:nvSpPr>
            <p:cNvPr id="214" name="Freihandform: Form 1902">
              <a:extLst>
                <a:ext uri="{FF2B5EF4-FFF2-40B4-BE49-F238E27FC236}">
                  <a16:creationId xmlns:a16="http://schemas.microsoft.com/office/drawing/2014/main" id="{3C5FBFC7-18A7-5546-8D9D-838C892DA0F9}"/>
                </a:ext>
              </a:extLst>
            </p:cNvPr>
            <p:cNvSpPr/>
            <p:nvPr/>
          </p:nvSpPr>
          <p:spPr>
            <a:xfrm>
              <a:off x="5648737" y="5172366"/>
              <a:ext cx="41888" cy="41888"/>
            </a:xfrm>
            <a:prstGeom prst="roundRect">
              <a:avLst/>
            </a:prstGeom>
            <a:grpFill/>
            <a:ln w="11626" cap="flat">
              <a:noFill/>
              <a:prstDash val="solid"/>
              <a:miter/>
            </a:ln>
          </p:spPr>
          <p:txBody>
            <a:bodyPr rtlCol="0" anchor="ctr"/>
            <a:lstStyle/>
            <a:p>
              <a:endParaRPr lang="de-DE"/>
            </a:p>
          </p:txBody>
        </p:sp>
        <p:sp>
          <p:nvSpPr>
            <p:cNvPr id="215" name="Freihandform: Form 1903">
              <a:extLst>
                <a:ext uri="{FF2B5EF4-FFF2-40B4-BE49-F238E27FC236}">
                  <a16:creationId xmlns:a16="http://schemas.microsoft.com/office/drawing/2014/main" id="{B143ECC9-B837-854A-81BC-A28AD4552FDB}"/>
                </a:ext>
              </a:extLst>
            </p:cNvPr>
            <p:cNvSpPr/>
            <p:nvPr/>
          </p:nvSpPr>
          <p:spPr>
            <a:xfrm>
              <a:off x="5559142" y="5172366"/>
              <a:ext cx="41888" cy="41888"/>
            </a:xfrm>
            <a:prstGeom prst="roundRect">
              <a:avLst/>
            </a:prstGeom>
            <a:grpFill/>
            <a:ln w="11626" cap="flat">
              <a:noFill/>
              <a:prstDash val="solid"/>
              <a:miter/>
            </a:ln>
          </p:spPr>
          <p:txBody>
            <a:bodyPr rtlCol="0" anchor="ctr"/>
            <a:lstStyle/>
            <a:p>
              <a:endParaRPr lang="de-DE"/>
            </a:p>
          </p:txBody>
        </p:sp>
        <p:sp>
          <p:nvSpPr>
            <p:cNvPr id="216" name="Freihandform: Form 1904">
              <a:extLst>
                <a:ext uri="{FF2B5EF4-FFF2-40B4-BE49-F238E27FC236}">
                  <a16:creationId xmlns:a16="http://schemas.microsoft.com/office/drawing/2014/main" id="{A937EB03-1BB9-7F46-9633-395549F3053A}"/>
                </a:ext>
              </a:extLst>
            </p:cNvPr>
            <p:cNvSpPr/>
            <p:nvPr/>
          </p:nvSpPr>
          <p:spPr>
            <a:xfrm>
              <a:off x="5738331" y="5083935"/>
              <a:ext cx="41888" cy="41888"/>
            </a:xfrm>
            <a:prstGeom prst="roundRect">
              <a:avLst/>
            </a:prstGeom>
            <a:grpFill/>
            <a:ln w="11626" cap="flat">
              <a:noFill/>
              <a:prstDash val="solid"/>
              <a:miter/>
            </a:ln>
          </p:spPr>
          <p:txBody>
            <a:bodyPr rtlCol="0" anchor="ctr"/>
            <a:lstStyle/>
            <a:p>
              <a:endParaRPr lang="de-DE"/>
            </a:p>
          </p:txBody>
        </p:sp>
        <p:sp>
          <p:nvSpPr>
            <p:cNvPr id="217" name="Freihandform: Form 1905">
              <a:extLst>
                <a:ext uri="{FF2B5EF4-FFF2-40B4-BE49-F238E27FC236}">
                  <a16:creationId xmlns:a16="http://schemas.microsoft.com/office/drawing/2014/main" id="{CDCB5F55-C0D7-1944-ABB0-937452077EAB}"/>
                </a:ext>
              </a:extLst>
            </p:cNvPr>
            <p:cNvSpPr/>
            <p:nvPr/>
          </p:nvSpPr>
          <p:spPr>
            <a:xfrm>
              <a:off x="5827776" y="5083935"/>
              <a:ext cx="42038" cy="41888"/>
            </a:xfrm>
            <a:prstGeom prst="roundRect">
              <a:avLst/>
            </a:prstGeom>
            <a:grpFill/>
            <a:ln w="11626" cap="flat">
              <a:noFill/>
              <a:prstDash val="solid"/>
              <a:miter/>
            </a:ln>
          </p:spPr>
          <p:txBody>
            <a:bodyPr rtlCol="0" anchor="ctr"/>
            <a:lstStyle/>
            <a:p>
              <a:endParaRPr lang="de-DE"/>
            </a:p>
          </p:txBody>
        </p:sp>
        <p:sp>
          <p:nvSpPr>
            <p:cNvPr id="218" name="Freihandform: Form 1906">
              <a:extLst>
                <a:ext uri="{FF2B5EF4-FFF2-40B4-BE49-F238E27FC236}">
                  <a16:creationId xmlns:a16="http://schemas.microsoft.com/office/drawing/2014/main" id="{B3CCF085-48B8-E646-B66D-A250DFFB3EEB}"/>
                </a:ext>
              </a:extLst>
            </p:cNvPr>
            <p:cNvSpPr/>
            <p:nvPr/>
          </p:nvSpPr>
          <p:spPr>
            <a:xfrm>
              <a:off x="5827776" y="4994340"/>
              <a:ext cx="42038" cy="41888"/>
            </a:xfrm>
            <a:prstGeom prst="roundRect">
              <a:avLst/>
            </a:prstGeom>
            <a:grpFill/>
            <a:ln w="11626" cap="flat">
              <a:noFill/>
              <a:prstDash val="solid"/>
              <a:miter/>
            </a:ln>
          </p:spPr>
          <p:txBody>
            <a:bodyPr rtlCol="0" anchor="ctr"/>
            <a:lstStyle/>
            <a:p>
              <a:endParaRPr lang="de-DE"/>
            </a:p>
          </p:txBody>
        </p:sp>
        <p:sp>
          <p:nvSpPr>
            <p:cNvPr id="219" name="Freihandform: Form 1907">
              <a:extLst>
                <a:ext uri="{FF2B5EF4-FFF2-40B4-BE49-F238E27FC236}">
                  <a16:creationId xmlns:a16="http://schemas.microsoft.com/office/drawing/2014/main" id="{05FF41BB-0E30-4647-9BF2-18D422F0FE4C}"/>
                </a:ext>
              </a:extLst>
            </p:cNvPr>
            <p:cNvSpPr/>
            <p:nvPr/>
          </p:nvSpPr>
          <p:spPr>
            <a:xfrm>
              <a:off x="5916357" y="5529580"/>
              <a:ext cx="41888" cy="41888"/>
            </a:xfrm>
            <a:prstGeom prst="roundRect">
              <a:avLst/>
            </a:prstGeom>
            <a:grpFill/>
            <a:ln w="11626" cap="flat">
              <a:noFill/>
              <a:prstDash val="solid"/>
              <a:miter/>
            </a:ln>
          </p:spPr>
          <p:txBody>
            <a:bodyPr rtlCol="0" anchor="ctr"/>
            <a:lstStyle/>
            <a:p>
              <a:endParaRPr lang="de-DE"/>
            </a:p>
          </p:txBody>
        </p:sp>
        <p:sp>
          <p:nvSpPr>
            <p:cNvPr id="220" name="Freihandform: Form 1908">
              <a:extLst>
                <a:ext uri="{FF2B5EF4-FFF2-40B4-BE49-F238E27FC236}">
                  <a16:creationId xmlns:a16="http://schemas.microsoft.com/office/drawing/2014/main" id="{EDE1DF5B-9E31-A345-8419-B8BE01D0355F}"/>
                </a:ext>
              </a:extLst>
            </p:cNvPr>
            <p:cNvSpPr/>
            <p:nvPr/>
          </p:nvSpPr>
          <p:spPr>
            <a:xfrm>
              <a:off x="5916357" y="5439985"/>
              <a:ext cx="41888" cy="43051"/>
            </a:xfrm>
            <a:prstGeom prst="roundRect">
              <a:avLst/>
            </a:prstGeom>
            <a:grpFill/>
            <a:ln w="11626" cap="flat">
              <a:noFill/>
              <a:prstDash val="solid"/>
              <a:miter/>
            </a:ln>
          </p:spPr>
          <p:txBody>
            <a:bodyPr rtlCol="0" anchor="ctr"/>
            <a:lstStyle/>
            <a:p>
              <a:endParaRPr lang="de-DE"/>
            </a:p>
          </p:txBody>
        </p:sp>
        <p:sp>
          <p:nvSpPr>
            <p:cNvPr id="221" name="Freihandform: Form 1909">
              <a:extLst>
                <a:ext uri="{FF2B5EF4-FFF2-40B4-BE49-F238E27FC236}">
                  <a16:creationId xmlns:a16="http://schemas.microsoft.com/office/drawing/2014/main" id="{B3C8AF9F-5698-EC42-BB8F-C9FB5211F10C}"/>
                </a:ext>
              </a:extLst>
            </p:cNvPr>
            <p:cNvSpPr/>
            <p:nvPr/>
          </p:nvSpPr>
          <p:spPr>
            <a:xfrm>
              <a:off x="5916357" y="5351555"/>
              <a:ext cx="41888" cy="41888"/>
            </a:xfrm>
            <a:prstGeom prst="roundRect">
              <a:avLst/>
            </a:prstGeom>
            <a:grpFill/>
            <a:ln w="11626" cap="flat">
              <a:noFill/>
              <a:prstDash val="solid"/>
              <a:miter/>
            </a:ln>
          </p:spPr>
          <p:txBody>
            <a:bodyPr rtlCol="0" anchor="ctr"/>
            <a:lstStyle/>
            <a:p>
              <a:endParaRPr lang="de-DE"/>
            </a:p>
          </p:txBody>
        </p:sp>
        <p:sp>
          <p:nvSpPr>
            <p:cNvPr id="222" name="Freihandform: Form 1910">
              <a:extLst>
                <a:ext uri="{FF2B5EF4-FFF2-40B4-BE49-F238E27FC236}">
                  <a16:creationId xmlns:a16="http://schemas.microsoft.com/office/drawing/2014/main" id="{EDA67E60-B354-AA4D-853D-92F913D9AAE5}"/>
                </a:ext>
              </a:extLst>
            </p:cNvPr>
            <p:cNvSpPr/>
            <p:nvPr/>
          </p:nvSpPr>
          <p:spPr>
            <a:xfrm>
              <a:off x="6005951" y="5619174"/>
              <a:ext cx="41888" cy="41888"/>
            </a:xfrm>
            <a:prstGeom prst="roundRect">
              <a:avLst/>
            </a:prstGeom>
            <a:grpFill/>
            <a:ln w="11626" cap="flat">
              <a:noFill/>
              <a:prstDash val="solid"/>
              <a:miter/>
            </a:ln>
          </p:spPr>
          <p:txBody>
            <a:bodyPr rtlCol="0" anchor="ctr"/>
            <a:lstStyle/>
            <a:p>
              <a:endParaRPr lang="de-DE"/>
            </a:p>
          </p:txBody>
        </p:sp>
        <p:sp>
          <p:nvSpPr>
            <p:cNvPr id="223" name="Freihandform: Form 1911">
              <a:extLst>
                <a:ext uri="{FF2B5EF4-FFF2-40B4-BE49-F238E27FC236}">
                  <a16:creationId xmlns:a16="http://schemas.microsoft.com/office/drawing/2014/main" id="{D2269E0A-9D26-AD48-A0F5-B4FAD7BD72E1}"/>
                </a:ext>
              </a:extLst>
            </p:cNvPr>
            <p:cNvSpPr/>
            <p:nvPr/>
          </p:nvSpPr>
          <p:spPr>
            <a:xfrm>
              <a:off x="6005951" y="5529580"/>
              <a:ext cx="41888" cy="41888"/>
            </a:xfrm>
            <a:prstGeom prst="roundRect">
              <a:avLst/>
            </a:prstGeom>
            <a:grpFill/>
            <a:ln w="11626" cap="flat">
              <a:noFill/>
              <a:prstDash val="solid"/>
              <a:miter/>
            </a:ln>
          </p:spPr>
          <p:txBody>
            <a:bodyPr rtlCol="0" anchor="ctr"/>
            <a:lstStyle/>
            <a:p>
              <a:endParaRPr lang="de-DE"/>
            </a:p>
          </p:txBody>
        </p:sp>
        <p:sp>
          <p:nvSpPr>
            <p:cNvPr id="224" name="Freihandform: Form 1912">
              <a:extLst>
                <a:ext uri="{FF2B5EF4-FFF2-40B4-BE49-F238E27FC236}">
                  <a16:creationId xmlns:a16="http://schemas.microsoft.com/office/drawing/2014/main" id="{1D00EC94-DC11-804B-978D-BBA0C9B08530}"/>
                </a:ext>
              </a:extLst>
            </p:cNvPr>
            <p:cNvSpPr/>
            <p:nvPr/>
          </p:nvSpPr>
          <p:spPr>
            <a:xfrm>
              <a:off x="6005951" y="5439985"/>
              <a:ext cx="41888" cy="43051"/>
            </a:xfrm>
            <a:prstGeom prst="roundRect">
              <a:avLst/>
            </a:prstGeom>
            <a:grpFill/>
            <a:ln w="11626" cap="flat">
              <a:noFill/>
              <a:prstDash val="solid"/>
              <a:miter/>
            </a:ln>
          </p:spPr>
          <p:txBody>
            <a:bodyPr rtlCol="0" anchor="ctr"/>
            <a:lstStyle/>
            <a:p>
              <a:endParaRPr lang="de-DE"/>
            </a:p>
          </p:txBody>
        </p:sp>
        <p:sp>
          <p:nvSpPr>
            <p:cNvPr id="225" name="Freihandform: Form 1913">
              <a:extLst>
                <a:ext uri="{FF2B5EF4-FFF2-40B4-BE49-F238E27FC236}">
                  <a16:creationId xmlns:a16="http://schemas.microsoft.com/office/drawing/2014/main" id="{1E175CB2-133D-5940-8FFB-9F5932FBB232}"/>
                </a:ext>
              </a:extLst>
            </p:cNvPr>
            <p:cNvSpPr/>
            <p:nvPr/>
          </p:nvSpPr>
          <p:spPr>
            <a:xfrm>
              <a:off x="5916357" y="5261960"/>
              <a:ext cx="41888" cy="41888"/>
            </a:xfrm>
            <a:prstGeom prst="roundRect">
              <a:avLst/>
            </a:prstGeom>
            <a:grpFill/>
            <a:ln w="11626" cap="flat">
              <a:noFill/>
              <a:prstDash val="solid"/>
              <a:miter/>
            </a:ln>
          </p:spPr>
          <p:txBody>
            <a:bodyPr rtlCol="0" anchor="ctr"/>
            <a:lstStyle/>
            <a:p>
              <a:endParaRPr lang="de-DE"/>
            </a:p>
          </p:txBody>
        </p:sp>
        <p:sp>
          <p:nvSpPr>
            <p:cNvPr id="226" name="Freihandform: Form 1914">
              <a:extLst>
                <a:ext uri="{FF2B5EF4-FFF2-40B4-BE49-F238E27FC236}">
                  <a16:creationId xmlns:a16="http://schemas.microsoft.com/office/drawing/2014/main" id="{32952FA1-A514-8F4B-869A-CB5690F2C4F3}"/>
                </a:ext>
              </a:extLst>
            </p:cNvPr>
            <p:cNvSpPr/>
            <p:nvPr/>
          </p:nvSpPr>
          <p:spPr>
            <a:xfrm>
              <a:off x="5738331" y="4994340"/>
              <a:ext cx="41888" cy="41888"/>
            </a:xfrm>
            <a:prstGeom prst="roundRect">
              <a:avLst/>
            </a:prstGeom>
            <a:grpFill/>
            <a:ln w="11626" cap="flat">
              <a:noFill/>
              <a:prstDash val="solid"/>
              <a:miter/>
            </a:ln>
          </p:spPr>
          <p:txBody>
            <a:bodyPr rtlCol="0" anchor="ctr"/>
            <a:lstStyle/>
            <a:p>
              <a:endParaRPr lang="de-DE"/>
            </a:p>
          </p:txBody>
        </p:sp>
        <p:sp>
          <p:nvSpPr>
            <p:cNvPr id="227" name="Freihandform: Form 1915">
              <a:extLst>
                <a:ext uri="{FF2B5EF4-FFF2-40B4-BE49-F238E27FC236}">
                  <a16:creationId xmlns:a16="http://schemas.microsoft.com/office/drawing/2014/main" id="{4902B0C2-97D5-4240-BC91-92493290607F}"/>
                </a:ext>
              </a:extLst>
            </p:cNvPr>
            <p:cNvSpPr/>
            <p:nvPr/>
          </p:nvSpPr>
          <p:spPr>
            <a:xfrm>
              <a:off x="5559142" y="5083935"/>
              <a:ext cx="41888" cy="41888"/>
            </a:xfrm>
            <a:prstGeom prst="roundRect">
              <a:avLst/>
            </a:prstGeom>
            <a:grpFill/>
            <a:ln w="11626" cap="flat">
              <a:noFill/>
              <a:prstDash val="solid"/>
              <a:miter/>
            </a:ln>
          </p:spPr>
          <p:txBody>
            <a:bodyPr rtlCol="0" anchor="ctr"/>
            <a:lstStyle/>
            <a:p>
              <a:endParaRPr lang="de-DE"/>
            </a:p>
          </p:txBody>
        </p:sp>
        <p:sp>
          <p:nvSpPr>
            <p:cNvPr id="228" name="Freihandform: Form 1916">
              <a:extLst>
                <a:ext uri="{FF2B5EF4-FFF2-40B4-BE49-F238E27FC236}">
                  <a16:creationId xmlns:a16="http://schemas.microsoft.com/office/drawing/2014/main" id="{AB4193D4-166D-7C46-9824-38FCC8389EEA}"/>
                </a:ext>
              </a:extLst>
            </p:cNvPr>
            <p:cNvSpPr/>
            <p:nvPr/>
          </p:nvSpPr>
          <p:spPr>
            <a:xfrm>
              <a:off x="5648737" y="5083935"/>
              <a:ext cx="41888" cy="41888"/>
            </a:xfrm>
            <a:prstGeom prst="roundRect">
              <a:avLst/>
            </a:prstGeom>
            <a:grpFill/>
            <a:ln w="11626" cap="flat">
              <a:noFill/>
              <a:prstDash val="solid"/>
              <a:miter/>
            </a:ln>
          </p:spPr>
          <p:txBody>
            <a:bodyPr rtlCol="0" anchor="ctr"/>
            <a:lstStyle/>
            <a:p>
              <a:endParaRPr lang="de-DE"/>
            </a:p>
          </p:txBody>
        </p:sp>
        <p:sp>
          <p:nvSpPr>
            <p:cNvPr id="229" name="Freihandform: Form 1917">
              <a:extLst>
                <a:ext uri="{FF2B5EF4-FFF2-40B4-BE49-F238E27FC236}">
                  <a16:creationId xmlns:a16="http://schemas.microsoft.com/office/drawing/2014/main" id="{1AAC967A-06FF-0949-81D4-1EC5BFCB995E}"/>
                </a:ext>
              </a:extLst>
            </p:cNvPr>
            <p:cNvSpPr/>
            <p:nvPr/>
          </p:nvSpPr>
          <p:spPr>
            <a:xfrm>
              <a:off x="5648737" y="4994340"/>
              <a:ext cx="41888" cy="41888"/>
            </a:xfrm>
            <a:prstGeom prst="roundRect">
              <a:avLst/>
            </a:prstGeom>
            <a:grpFill/>
            <a:ln w="11626" cap="flat">
              <a:noFill/>
              <a:prstDash val="solid"/>
              <a:miter/>
            </a:ln>
          </p:spPr>
          <p:txBody>
            <a:bodyPr rtlCol="0" anchor="ctr"/>
            <a:lstStyle/>
            <a:p>
              <a:endParaRPr lang="de-DE"/>
            </a:p>
          </p:txBody>
        </p:sp>
        <p:sp>
          <p:nvSpPr>
            <p:cNvPr id="230" name="Freihandform: Form 1918">
              <a:extLst>
                <a:ext uri="{FF2B5EF4-FFF2-40B4-BE49-F238E27FC236}">
                  <a16:creationId xmlns:a16="http://schemas.microsoft.com/office/drawing/2014/main" id="{0A0E8B93-9096-014A-AEE9-83837F4C2FD6}"/>
                </a:ext>
              </a:extLst>
            </p:cNvPr>
            <p:cNvSpPr/>
            <p:nvPr/>
          </p:nvSpPr>
          <p:spPr>
            <a:xfrm>
              <a:off x="5559142" y="4994340"/>
              <a:ext cx="41888" cy="41888"/>
            </a:xfrm>
            <a:prstGeom prst="roundRect">
              <a:avLst/>
            </a:prstGeom>
            <a:grpFill/>
            <a:ln w="11626" cap="flat">
              <a:noFill/>
              <a:prstDash val="solid"/>
              <a:miter/>
            </a:ln>
          </p:spPr>
          <p:txBody>
            <a:bodyPr rtlCol="0" anchor="ctr"/>
            <a:lstStyle/>
            <a:p>
              <a:endParaRPr lang="de-DE"/>
            </a:p>
          </p:txBody>
        </p:sp>
        <p:sp>
          <p:nvSpPr>
            <p:cNvPr id="231" name="Freihandform: Form 1919">
              <a:extLst>
                <a:ext uri="{FF2B5EF4-FFF2-40B4-BE49-F238E27FC236}">
                  <a16:creationId xmlns:a16="http://schemas.microsoft.com/office/drawing/2014/main" id="{67CC000F-090D-0D4E-9A88-628710F8ED8E}"/>
                </a:ext>
              </a:extLst>
            </p:cNvPr>
            <p:cNvSpPr/>
            <p:nvPr/>
          </p:nvSpPr>
          <p:spPr>
            <a:xfrm>
              <a:off x="5559142" y="4904746"/>
              <a:ext cx="41888" cy="41888"/>
            </a:xfrm>
            <a:prstGeom prst="roundRect">
              <a:avLst/>
            </a:prstGeom>
            <a:grpFill/>
            <a:ln w="11626" cap="flat">
              <a:noFill/>
              <a:prstDash val="solid"/>
              <a:miter/>
            </a:ln>
          </p:spPr>
          <p:txBody>
            <a:bodyPr rtlCol="0" anchor="ctr"/>
            <a:lstStyle/>
            <a:p>
              <a:endParaRPr lang="de-DE"/>
            </a:p>
          </p:txBody>
        </p:sp>
        <p:sp>
          <p:nvSpPr>
            <p:cNvPr id="232" name="Freihandform: Form 1920">
              <a:extLst>
                <a:ext uri="{FF2B5EF4-FFF2-40B4-BE49-F238E27FC236}">
                  <a16:creationId xmlns:a16="http://schemas.microsoft.com/office/drawing/2014/main" id="{195D9462-5ABA-2547-99AA-E6C45A4B5465}"/>
                </a:ext>
              </a:extLst>
            </p:cNvPr>
            <p:cNvSpPr/>
            <p:nvPr/>
          </p:nvSpPr>
          <p:spPr>
            <a:xfrm>
              <a:off x="5648737" y="4904746"/>
              <a:ext cx="41888" cy="41888"/>
            </a:xfrm>
            <a:prstGeom prst="roundRect">
              <a:avLst/>
            </a:prstGeom>
            <a:grpFill/>
            <a:ln w="11626" cap="flat">
              <a:noFill/>
              <a:prstDash val="solid"/>
              <a:miter/>
            </a:ln>
          </p:spPr>
          <p:txBody>
            <a:bodyPr rtlCol="0" anchor="ctr"/>
            <a:lstStyle/>
            <a:p>
              <a:endParaRPr lang="de-DE"/>
            </a:p>
          </p:txBody>
        </p:sp>
        <p:sp>
          <p:nvSpPr>
            <p:cNvPr id="233" name="Freihandform: Form 1921">
              <a:extLst>
                <a:ext uri="{FF2B5EF4-FFF2-40B4-BE49-F238E27FC236}">
                  <a16:creationId xmlns:a16="http://schemas.microsoft.com/office/drawing/2014/main" id="{AD9099DD-0D87-C849-8DE1-1D5025B3423D}"/>
                </a:ext>
              </a:extLst>
            </p:cNvPr>
            <p:cNvSpPr/>
            <p:nvPr/>
          </p:nvSpPr>
          <p:spPr>
            <a:xfrm>
              <a:off x="5648737" y="4816315"/>
              <a:ext cx="41888" cy="41888"/>
            </a:xfrm>
            <a:prstGeom prst="roundRect">
              <a:avLst/>
            </a:prstGeom>
            <a:grpFill/>
            <a:ln w="11626" cap="flat">
              <a:noFill/>
              <a:prstDash val="solid"/>
              <a:miter/>
            </a:ln>
          </p:spPr>
          <p:txBody>
            <a:bodyPr rtlCol="0" anchor="ctr"/>
            <a:lstStyle/>
            <a:p>
              <a:endParaRPr lang="de-DE"/>
            </a:p>
          </p:txBody>
        </p:sp>
        <p:sp>
          <p:nvSpPr>
            <p:cNvPr id="234" name="Freihandform: Form 1922">
              <a:extLst>
                <a:ext uri="{FF2B5EF4-FFF2-40B4-BE49-F238E27FC236}">
                  <a16:creationId xmlns:a16="http://schemas.microsoft.com/office/drawing/2014/main" id="{EB8899B0-5DD6-6044-90E0-7D73D332DE63}"/>
                </a:ext>
              </a:extLst>
            </p:cNvPr>
            <p:cNvSpPr/>
            <p:nvPr/>
          </p:nvSpPr>
          <p:spPr>
            <a:xfrm>
              <a:off x="5559142" y="4816315"/>
              <a:ext cx="41888" cy="41888"/>
            </a:xfrm>
            <a:prstGeom prst="roundRect">
              <a:avLst/>
            </a:prstGeom>
            <a:grpFill/>
            <a:ln w="11626" cap="flat">
              <a:noFill/>
              <a:prstDash val="solid"/>
              <a:miter/>
            </a:ln>
          </p:spPr>
          <p:txBody>
            <a:bodyPr rtlCol="0" anchor="ctr"/>
            <a:lstStyle/>
            <a:p>
              <a:endParaRPr lang="de-DE"/>
            </a:p>
          </p:txBody>
        </p:sp>
        <p:sp>
          <p:nvSpPr>
            <p:cNvPr id="235" name="Freihandform: Form 1923">
              <a:extLst>
                <a:ext uri="{FF2B5EF4-FFF2-40B4-BE49-F238E27FC236}">
                  <a16:creationId xmlns:a16="http://schemas.microsoft.com/office/drawing/2014/main" id="{D7465AB7-D57C-5D43-9B9A-6298F8F8B486}"/>
                </a:ext>
              </a:extLst>
            </p:cNvPr>
            <p:cNvSpPr/>
            <p:nvPr/>
          </p:nvSpPr>
          <p:spPr>
            <a:xfrm>
              <a:off x="5381117" y="4904746"/>
              <a:ext cx="41888" cy="41888"/>
            </a:xfrm>
            <a:prstGeom prst="roundRect">
              <a:avLst/>
            </a:prstGeom>
            <a:grpFill/>
            <a:ln w="11626" cap="flat">
              <a:noFill/>
              <a:prstDash val="solid"/>
              <a:miter/>
            </a:ln>
          </p:spPr>
          <p:txBody>
            <a:bodyPr rtlCol="0" anchor="ctr"/>
            <a:lstStyle/>
            <a:p>
              <a:endParaRPr lang="de-DE"/>
            </a:p>
          </p:txBody>
        </p:sp>
        <p:sp>
          <p:nvSpPr>
            <p:cNvPr id="236" name="Freihandform: Form 1924">
              <a:extLst>
                <a:ext uri="{FF2B5EF4-FFF2-40B4-BE49-F238E27FC236}">
                  <a16:creationId xmlns:a16="http://schemas.microsoft.com/office/drawing/2014/main" id="{DE6AAE0C-CE51-3047-95D5-2F405741B880}"/>
                </a:ext>
              </a:extLst>
            </p:cNvPr>
            <p:cNvSpPr/>
            <p:nvPr/>
          </p:nvSpPr>
          <p:spPr>
            <a:xfrm>
              <a:off x="5470711" y="4904746"/>
              <a:ext cx="41888" cy="41888"/>
            </a:xfrm>
            <a:prstGeom prst="roundRect">
              <a:avLst/>
            </a:prstGeom>
            <a:grpFill/>
            <a:ln w="11626" cap="flat">
              <a:noFill/>
              <a:prstDash val="solid"/>
              <a:miter/>
            </a:ln>
          </p:spPr>
          <p:txBody>
            <a:bodyPr rtlCol="0" anchor="ctr"/>
            <a:lstStyle/>
            <a:p>
              <a:endParaRPr lang="de-DE"/>
            </a:p>
          </p:txBody>
        </p:sp>
        <p:sp>
          <p:nvSpPr>
            <p:cNvPr id="237" name="Freihandform: Form 1925">
              <a:extLst>
                <a:ext uri="{FF2B5EF4-FFF2-40B4-BE49-F238E27FC236}">
                  <a16:creationId xmlns:a16="http://schemas.microsoft.com/office/drawing/2014/main" id="{053F8B24-E877-0B45-8250-BBDD186F105C}"/>
                </a:ext>
              </a:extLst>
            </p:cNvPr>
            <p:cNvSpPr/>
            <p:nvPr/>
          </p:nvSpPr>
          <p:spPr>
            <a:xfrm>
              <a:off x="5470711" y="4816315"/>
              <a:ext cx="41888" cy="41888"/>
            </a:xfrm>
            <a:prstGeom prst="roundRect">
              <a:avLst/>
            </a:prstGeom>
            <a:grpFill/>
            <a:ln w="11626" cap="flat">
              <a:noFill/>
              <a:prstDash val="solid"/>
              <a:miter/>
            </a:ln>
          </p:spPr>
          <p:txBody>
            <a:bodyPr rtlCol="0" anchor="ctr"/>
            <a:lstStyle/>
            <a:p>
              <a:endParaRPr lang="de-DE"/>
            </a:p>
          </p:txBody>
        </p:sp>
        <p:sp>
          <p:nvSpPr>
            <p:cNvPr id="238" name="Freihandform: Form 1926">
              <a:extLst>
                <a:ext uri="{FF2B5EF4-FFF2-40B4-BE49-F238E27FC236}">
                  <a16:creationId xmlns:a16="http://schemas.microsoft.com/office/drawing/2014/main" id="{EA5BF698-0B36-DF4A-9887-A7EAE3213707}"/>
                </a:ext>
              </a:extLst>
            </p:cNvPr>
            <p:cNvSpPr/>
            <p:nvPr/>
          </p:nvSpPr>
          <p:spPr>
            <a:xfrm>
              <a:off x="5381117" y="4816315"/>
              <a:ext cx="41888" cy="41888"/>
            </a:xfrm>
            <a:prstGeom prst="roundRect">
              <a:avLst/>
            </a:prstGeom>
            <a:grpFill/>
            <a:ln w="11626" cap="flat">
              <a:noFill/>
              <a:prstDash val="solid"/>
              <a:miter/>
            </a:ln>
          </p:spPr>
          <p:txBody>
            <a:bodyPr rtlCol="0" anchor="ctr"/>
            <a:lstStyle/>
            <a:p>
              <a:endParaRPr lang="de-DE"/>
            </a:p>
          </p:txBody>
        </p:sp>
        <p:sp>
          <p:nvSpPr>
            <p:cNvPr id="239" name="Freihandform: Form 1927">
              <a:extLst>
                <a:ext uri="{FF2B5EF4-FFF2-40B4-BE49-F238E27FC236}">
                  <a16:creationId xmlns:a16="http://schemas.microsoft.com/office/drawing/2014/main" id="{BB7C7387-31DE-CD49-A3A1-9B157D634871}"/>
                </a:ext>
              </a:extLst>
            </p:cNvPr>
            <p:cNvSpPr/>
            <p:nvPr/>
          </p:nvSpPr>
          <p:spPr>
            <a:xfrm>
              <a:off x="5381117" y="4726720"/>
              <a:ext cx="41888" cy="41888"/>
            </a:xfrm>
            <a:prstGeom prst="roundRect">
              <a:avLst/>
            </a:prstGeom>
            <a:grpFill/>
            <a:ln w="11626" cap="flat">
              <a:noFill/>
              <a:prstDash val="solid"/>
              <a:miter/>
            </a:ln>
          </p:spPr>
          <p:txBody>
            <a:bodyPr rtlCol="0" anchor="ctr"/>
            <a:lstStyle/>
            <a:p>
              <a:endParaRPr lang="de-DE"/>
            </a:p>
          </p:txBody>
        </p:sp>
        <p:sp>
          <p:nvSpPr>
            <p:cNvPr id="240" name="Freihandform: Form 1928">
              <a:extLst>
                <a:ext uri="{FF2B5EF4-FFF2-40B4-BE49-F238E27FC236}">
                  <a16:creationId xmlns:a16="http://schemas.microsoft.com/office/drawing/2014/main" id="{C99365AF-B305-F940-BC05-386E30289798}"/>
                </a:ext>
              </a:extLst>
            </p:cNvPr>
            <p:cNvSpPr/>
            <p:nvPr/>
          </p:nvSpPr>
          <p:spPr>
            <a:xfrm>
              <a:off x="5470711" y="4726720"/>
              <a:ext cx="41888" cy="41888"/>
            </a:xfrm>
            <a:prstGeom prst="roundRect">
              <a:avLst/>
            </a:prstGeom>
            <a:grpFill/>
            <a:ln w="11626" cap="flat">
              <a:noFill/>
              <a:prstDash val="solid"/>
              <a:miter/>
            </a:ln>
          </p:spPr>
          <p:txBody>
            <a:bodyPr rtlCol="0" anchor="ctr"/>
            <a:lstStyle/>
            <a:p>
              <a:endParaRPr lang="de-DE"/>
            </a:p>
          </p:txBody>
        </p:sp>
        <p:sp>
          <p:nvSpPr>
            <p:cNvPr id="241" name="Freihandform: Form 1929">
              <a:extLst>
                <a:ext uri="{FF2B5EF4-FFF2-40B4-BE49-F238E27FC236}">
                  <a16:creationId xmlns:a16="http://schemas.microsoft.com/office/drawing/2014/main" id="{E0D1305E-CEA1-B240-921D-ACD5D12DBFD6}"/>
                </a:ext>
              </a:extLst>
            </p:cNvPr>
            <p:cNvSpPr/>
            <p:nvPr/>
          </p:nvSpPr>
          <p:spPr>
            <a:xfrm>
              <a:off x="5470711" y="4637126"/>
              <a:ext cx="41888" cy="41888"/>
            </a:xfrm>
            <a:prstGeom prst="roundRect">
              <a:avLst/>
            </a:prstGeom>
            <a:grpFill/>
            <a:ln w="11626" cap="flat">
              <a:noFill/>
              <a:prstDash val="solid"/>
              <a:miter/>
            </a:ln>
          </p:spPr>
          <p:txBody>
            <a:bodyPr rtlCol="0" anchor="ctr"/>
            <a:lstStyle/>
            <a:p>
              <a:endParaRPr lang="de-DE"/>
            </a:p>
          </p:txBody>
        </p:sp>
        <p:sp>
          <p:nvSpPr>
            <p:cNvPr id="242" name="Freihandform: Form 1930">
              <a:extLst>
                <a:ext uri="{FF2B5EF4-FFF2-40B4-BE49-F238E27FC236}">
                  <a16:creationId xmlns:a16="http://schemas.microsoft.com/office/drawing/2014/main" id="{8F73CA87-AB36-2A41-B899-F3322F942F19}"/>
                </a:ext>
              </a:extLst>
            </p:cNvPr>
            <p:cNvSpPr/>
            <p:nvPr/>
          </p:nvSpPr>
          <p:spPr>
            <a:xfrm>
              <a:off x="5381117" y="4637126"/>
              <a:ext cx="41888" cy="41888"/>
            </a:xfrm>
            <a:prstGeom prst="roundRect">
              <a:avLst/>
            </a:prstGeom>
            <a:grpFill/>
            <a:ln w="11626" cap="flat">
              <a:noFill/>
              <a:prstDash val="solid"/>
              <a:miter/>
            </a:ln>
          </p:spPr>
          <p:txBody>
            <a:bodyPr rtlCol="0" anchor="ctr"/>
            <a:lstStyle/>
            <a:p>
              <a:endParaRPr lang="de-DE"/>
            </a:p>
          </p:txBody>
        </p:sp>
        <p:sp>
          <p:nvSpPr>
            <p:cNvPr id="243" name="Freihandform: Form 1931">
              <a:extLst>
                <a:ext uri="{FF2B5EF4-FFF2-40B4-BE49-F238E27FC236}">
                  <a16:creationId xmlns:a16="http://schemas.microsoft.com/office/drawing/2014/main" id="{E0158E4A-978A-3F4F-A115-5B1CED494925}"/>
                </a:ext>
              </a:extLst>
            </p:cNvPr>
            <p:cNvSpPr/>
            <p:nvPr/>
          </p:nvSpPr>
          <p:spPr>
            <a:xfrm>
              <a:off x="5203092" y="4548695"/>
              <a:ext cx="41888" cy="41888"/>
            </a:xfrm>
            <a:prstGeom prst="roundRect">
              <a:avLst/>
            </a:prstGeom>
            <a:grpFill/>
            <a:ln w="11626" cap="flat">
              <a:noFill/>
              <a:prstDash val="solid"/>
              <a:miter/>
            </a:ln>
          </p:spPr>
          <p:txBody>
            <a:bodyPr rtlCol="0" anchor="ctr"/>
            <a:lstStyle/>
            <a:p>
              <a:endParaRPr lang="de-DE"/>
            </a:p>
          </p:txBody>
        </p:sp>
        <p:sp>
          <p:nvSpPr>
            <p:cNvPr id="244" name="Freihandform: Form 1932">
              <a:extLst>
                <a:ext uri="{FF2B5EF4-FFF2-40B4-BE49-F238E27FC236}">
                  <a16:creationId xmlns:a16="http://schemas.microsoft.com/office/drawing/2014/main" id="{BB6C95D5-3FA6-0345-8D84-5BB15C37FEA0}"/>
                </a:ext>
              </a:extLst>
            </p:cNvPr>
            <p:cNvSpPr/>
            <p:nvPr/>
          </p:nvSpPr>
          <p:spPr>
            <a:xfrm>
              <a:off x="5291523" y="4548695"/>
              <a:ext cx="41888" cy="41888"/>
            </a:xfrm>
            <a:prstGeom prst="roundRect">
              <a:avLst/>
            </a:prstGeom>
            <a:grpFill/>
            <a:ln w="11626" cap="flat">
              <a:noFill/>
              <a:prstDash val="solid"/>
              <a:miter/>
            </a:ln>
          </p:spPr>
          <p:txBody>
            <a:bodyPr rtlCol="0" anchor="ctr"/>
            <a:lstStyle/>
            <a:p>
              <a:endParaRPr lang="de-DE"/>
            </a:p>
          </p:txBody>
        </p:sp>
        <p:sp>
          <p:nvSpPr>
            <p:cNvPr id="245" name="Freihandform: Form 1933">
              <a:extLst>
                <a:ext uri="{FF2B5EF4-FFF2-40B4-BE49-F238E27FC236}">
                  <a16:creationId xmlns:a16="http://schemas.microsoft.com/office/drawing/2014/main" id="{75B7DA95-B2C4-EE4B-8B9C-7E299E2474FA}"/>
                </a:ext>
              </a:extLst>
            </p:cNvPr>
            <p:cNvSpPr/>
            <p:nvPr/>
          </p:nvSpPr>
          <p:spPr>
            <a:xfrm>
              <a:off x="5291523" y="4459101"/>
              <a:ext cx="41888" cy="41888"/>
            </a:xfrm>
            <a:prstGeom prst="roundRect">
              <a:avLst/>
            </a:prstGeom>
            <a:grpFill/>
            <a:ln w="11626" cap="flat">
              <a:noFill/>
              <a:prstDash val="solid"/>
              <a:miter/>
            </a:ln>
          </p:spPr>
          <p:txBody>
            <a:bodyPr rtlCol="0" anchor="ctr"/>
            <a:lstStyle/>
            <a:p>
              <a:endParaRPr lang="de-DE"/>
            </a:p>
          </p:txBody>
        </p:sp>
        <p:sp>
          <p:nvSpPr>
            <p:cNvPr id="246" name="Freihandform: Form 1934">
              <a:extLst>
                <a:ext uri="{FF2B5EF4-FFF2-40B4-BE49-F238E27FC236}">
                  <a16:creationId xmlns:a16="http://schemas.microsoft.com/office/drawing/2014/main" id="{1A7A5F8C-CECD-2A4B-8199-7269DB175BC0}"/>
                </a:ext>
              </a:extLst>
            </p:cNvPr>
            <p:cNvSpPr/>
            <p:nvPr/>
          </p:nvSpPr>
          <p:spPr>
            <a:xfrm>
              <a:off x="5203092" y="4459101"/>
              <a:ext cx="41888" cy="41888"/>
            </a:xfrm>
            <a:prstGeom prst="roundRect">
              <a:avLst/>
            </a:prstGeom>
            <a:grpFill/>
            <a:ln w="11626" cap="flat">
              <a:noFill/>
              <a:prstDash val="solid"/>
              <a:miter/>
            </a:ln>
          </p:spPr>
          <p:txBody>
            <a:bodyPr rtlCol="0" anchor="ctr"/>
            <a:lstStyle/>
            <a:p>
              <a:endParaRPr lang="de-DE"/>
            </a:p>
          </p:txBody>
        </p:sp>
        <p:sp>
          <p:nvSpPr>
            <p:cNvPr id="247" name="Freihandform: Form 1935">
              <a:extLst>
                <a:ext uri="{FF2B5EF4-FFF2-40B4-BE49-F238E27FC236}">
                  <a16:creationId xmlns:a16="http://schemas.microsoft.com/office/drawing/2014/main" id="{83ED556E-86A4-AF41-856A-0FEEA43D2692}"/>
                </a:ext>
              </a:extLst>
            </p:cNvPr>
            <p:cNvSpPr/>
            <p:nvPr/>
          </p:nvSpPr>
          <p:spPr>
            <a:xfrm>
              <a:off x="5381117" y="4369506"/>
              <a:ext cx="41888" cy="41888"/>
            </a:xfrm>
            <a:prstGeom prst="roundRect">
              <a:avLst/>
            </a:prstGeom>
            <a:grpFill/>
            <a:ln w="11626" cap="flat">
              <a:noFill/>
              <a:prstDash val="solid"/>
              <a:miter/>
            </a:ln>
          </p:spPr>
          <p:txBody>
            <a:bodyPr rtlCol="0" anchor="ctr"/>
            <a:lstStyle/>
            <a:p>
              <a:endParaRPr lang="de-DE"/>
            </a:p>
          </p:txBody>
        </p:sp>
        <p:sp>
          <p:nvSpPr>
            <p:cNvPr id="248" name="Freihandform: Form 1936">
              <a:extLst>
                <a:ext uri="{FF2B5EF4-FFF2-40B4-BE49-F238E27FC236}">
                  <a16:creationId xmlns:a16="http://schemas.microsoft.com/office/drawing/2014/main" id="{5E06A221-A5DC-EC46-8A49-DD81BABB283C}"/>
                </a:ext>
              </a:extLst>
            </p:cNvPr>
            <p:cNvSpPr/>
            <p:nvPr/>
          </p:nvSpPr>
          <p:spPr>
            <a:xfrm>
              <a:off x="5470711" y="4369506"/>
              <a:ext cx="41888" cy="41888"/>
            </a:xfrm>
            <a:prstGeom prst="roundRect">
              <a:avLst/>
            </a:prstGeom>
            <a:grpFill/>
            <a:ln w="11626" cap="flat">
              <a:noFill/>
              <a:prstDash val="solid"/>
              <a:miter/>
            </a:ln>
          </p:spPr>
          <p:txBody>
            <a:bodyPr rtlCol="0" anchor="ctr"/>
            <a:lstStyle/>
            <a:p>
              <a:endParaRPr lang="de-DE"/>
            </a:p>
          </p:txBody>
        </p:sp>
        <p:sp>
          <p:nvSpPr>
            <p:cNvPr id="249" name="Freihandform: Form 1937">
              <a:extLst>
                <a:ext uri="{FF2B5EF4-FFF2-40B4-BE49-F238E27FC236}">
                  <a16:creationId xmlns:a16="http://schemas.microsoft.com/office/drawing/2014/main" id="{EFEAFD08-2138-B341-8A4D-53CAD79AAC2D}"/>
                </a:ext>
              </a:extLst>
            </p:cNvPr>
            <p:cNvSpPr/>
            <p:nvPr/>
          </p:nvSpPr>
          <p:spPr>
            <a:xfrm>
              <a:off x="5470711" y="4281075"/>
              <a:ext cx="41888" cy="41888"/>
            </a:xfrm>
            <a:prstGeom prst="roundRect">
              <a:avLst/>
            </a:prstGeom>
            <a:grpFill/>
            <a:ln w="11626" cap="flat">
              <a:noFill/>
              <a:prstDash val="solid"/>
              <a:miter/>
            </a:ln>
          </p:spPr>
          <p:txBody>
            <a:bodyPr rtlCol="0" anchor="ctr"/>
            <a:lstStyle/>
            <a:p>
              <a:endParaRPr lang="de-DE"/>
            </a:p>
          </p:txBody>
        </p:sp>
        <p:sp>
          <p:nvSpPr>
            <p:cNvPr id="250" name="Freihandform: Form 1938">
              <a:extLst>
                <a:ext uri="{FF2B5EF4-FFF2-40B4-BE49-F238E27FC236}">
                  <a16:creationId xmlns:a16="http://schemas.microsoft.com/office/drawing/2014/main" id="{62D80ED2-869F-954D-A428-67E720029EAF}"/>
                </a:ext>
              </a:extLst>
            </p:cNvPr>
            <p:cNvSpPr/>
            <p:nvPr/>
          </p:nvSpPr>
          <p:spPr>
            <a:xfrm>
              <a:off x="5559142" y="4369506"/>
              <a:ext cx="41888" cy="41888"/>
            </a:xfrm>
            <a:prstGeom prst="roundRect">
              <a:avLst/>
            </a:prstGeom>
            <a:grpFill/>
            <a:ln w="11626" cap="flat">
              <a:noFill/>
              <a:prstDash val="solid"/>
              <a:miter/>
            </a:ln>
          </p:spPr>
          <p:txBody>
            <a:bodyPr rtlCol="0" anchor="ctr"/>
            <a:lstStyle/>
            <a:p>
              <a:endParaRPr lang="de-DE"/>
            </a:p>
          </p:txBody>
        </p:sp>
        <p:sp>
          <p:nvSpPr>
            <p:cNvPr id="251" name="Freihandform: Form 1939">
              <a:extLst>
                <a:ext uri="{FF2B5EF4-FFF2-40B4-BE49-F238E27FC236}">
                  <a16:creationId xmlns:a16="http://schemas.microsoft.com/office/drawing/2014/main" id="{F88F518E-FE0A-0E46-AAA4-C6BDE75AF4E7}"/>
                </a:ext>
              </a:extLst>
            </p:cNvPr>
            <p:cNvSpPr/>
            <p:nvPr/>
          </p:nvSpPr>
          <p:spPr>
            <a:xfrm>
              <a:off x="5559142" y="4281075"/>
              <a:ext cx="41888" cy="41888"/>
            </a:xfrm>
            <a:prstGeom prst="roundRect">
              <a:avLst/>
            </a:prstGeom>
            <a:grpFill/>
            <a:ln w="11626" cap="flat">
              <a:noFill/>
              <a:prstDash val="solid"/>
              <a:miter/>
            </a:ln>
          </p:spPr>
          <p:txBody>
            <a:bodyPr rtlCol="0" anchor="ctr"/>
            <a:lstStyle/>
            <a:p>
              <a:endParaRPr lang="de-DE"/>
            </a:p>
          </p:txBody>
        </p:sp>
        <p:sp>
          <p:nvSpPr>
            <p:cNvPr id="252" name="Freihandform: Form 1940">
              <a:extLst>
                <a:ext uri="{FF2B5EF4-FFF2-40B4-BE49-F238E27FC236}">
                  <a16:creationId xmlns:a16="http://schemas.microsoft.com/office/drawing/2014/main" id="{CCDB1A05-492F-A940-B29A-F54458B4F9E1}"/>
                </a:ext>
              </a:extLst>
            </p:cNvPr>
            <p:cNvSpPr/>
            <p:nvPr/>
          </p:nvSpPr>
          <p:spPr>
            <a:xfrm>
              <a:off x="5559142" y="4191481"/>
              <a:ext cx="41888" cy="41888"/>
            </a:xfrm>
            <a:prstGeom prst="roundRect">
              <a:avLst/>
            </a:prstGeom>
            <a:grpFill/>
            <a:ln w="11626" cap="flat">
              <a:noFill/>
              <a:prstDash val="solid"/>
              <a:miter/>
            </a:ln>
          </p:spPr>
          <p:txBody>
            <a:bodyPr rtlCol="0" anchor="ctr"/>
            <a:lstStyle/>
            <a:p>
              <a:endParaRPr lang="de-DE"/>
            </a:p>
          </p:txBody>
        </p:sp>
        <p:sp>
          <p:nvSpPr>
            <p:cNvPr id="253" name="Freihandform: Form 1941">
              <a:extLst>
                <a:ext uri="{FF2B5EF4-FFF2-40B4-BE49-F238E27FC236}">
                  <a16:creationId xmlns:a16="http://schemas.microsoft.com/office/drawing/2014/main" id="{04E93E56-391F-F94A-919B-D12B4482E819}"/>
                </a:ext>
              </a:extLst>
            </p:cNvPr>
            <p:cNvSpPr/>
            <p:nvPr/>
          </p:nvSpPr>
          <p:spPr>
            <a:xfrm>
              <a:off x="5559142" y="4101886"/>
              <a:ext cx="41888" cy="41888"/>
            </a:xfrm>
            <a:prstGeom prst="roundRect">
              <a:avLst/>
            </a:prstGeom>
            <a:grpFill/>
            <a:ln w="11626" cap="flat">
              <a:noFill/>
              <a:prstDash val="solid"/>
              <a:miter/>
            </a:ln>
          </p:spPr>
          <p:txBody>
            <a:bodyPr rtlCol="0" anchor="ctr"/>
            <a:lstStyle/>
            <a:p>
              <a:endParaRPr lang="de-DE"/>
            </a:p>
          </p:txBody>
        </p:sp>
        <p:sp>
          <p:nvSpPr>
            <p:cNvPr id="254" name="Freihandform: Form 1942">
              <a:extLst>
                <a:ext uri="{FF2B5EF4-FFF2-40B4-BE49-F238E27FC236}">
                  <a16:creationId xmlns:a16="http://schemas.microsoft.com/office/drawing/2014/main" id="{DA5880A9-38C0-5842-A2AA-EE0004EF35E4}"/>
                </a:ext>
              </a:extLst>
            </p:cNvPr>
            <p:cNvSpPr/>
            <p:nvPr/>
          </p:nvSpPr>
          <p:spPr>
            <a:xfrm>
              <a:off x="5648737" y="4191481"/>
              <a:ext cx="41888" cy="41888"/>
            </a:xfrm>
            <a:prstGeom prst="roundRect">
              <a:avLst/>
            </a:prstGeom>
            <a:grpFill/>
            <a:ln w="11626" cap="flat">
              <a:noFill/>
              <a:prstDash val="solid"/>
              <a:miter/>
            </a:ln>
          </p:spPr>
          <p:txBody>
            <a:bodyPr rtlCol="0" anchor="ctr"/>
            <a:lstStyle/>
            <a:p>
              <a:endParaRPr lang="de-DE"/>
            </a:p>
          </p:txBody>
        </p:sp>
        <p:sp>
          <p:nvSpPr>
            <p:cNvPr id="255" name="Freihandform: Form 1943">
              <a:extLst>
                <a:ext uri="{FF2B5EF4-FFF2-40B4-BE49-F238E27FC236}">
                  <a16:creationId xmlns:a16="http://schemas.microsoft.com/office/drawing/2014/main" id="{0D209FEA-DE7A-F143-AD06-1D054D137540}"/>
                </a:ext>
              </a:extLst>
            </p:cNvPr>
            <p:cNvSpPr/>
            <p:nvPr/>
          </p:nvSpPr>
          <p:spPr>
            <a:xfrm>
              <a:off x="5648737" y="4101886"/>
              <a:ext cx="41888" cy="41888"/>
            </a:xfrm>
            <a:prstGeom prst="roundRect">
              <a:avLst/>
            </a:prstGeom>
            <a:grpFill/>
            <a:ln w="11626" cap="flat">
              <a:noFill/>
              <a:prstDash val="solid"/>
              <a:miter/>
            </a:ln>
          </p:spPr>
          <p:txBody>
            <a:bodyPr rtlCol="0" anchor="ctr"/>
            <a:lstStyle/>
            <a:p>
              <a:endParaRPr lang="de-DE"/>
            </a:p>
          </p:txBody>
        </p:sp>
        <p:sp>
          <p:nvSpPr>
            <p:cNvPr id="256" name="Freihandform: Form 1944">
              <a:extLst>
                <a:ext uri="{FF2B5EF4-FFF2-40B4-BE49-F238E27FC236}">
                  <a16:creationId xmlns:a16="http://schemas.microsoft.com/office/drawing/2014/main" id="{E01C001A-23DF-E74E-9638-9D185FB2D7F6}"/>
                </a:ext>
              </a:extLst>
            </p:cNvPr>
            <p:cNvSpPr/>
            <p:nvPr/>
          </p:nvSpPr>
          <p:spPr>
            <a:xfrm>
              <a:off x="5470711" y="4191481"/>
              <a:ext cx="41888" cy="41888"/>
            </a:xfrm>
            <a:prstGeom prst="roundRect">
              <a:avLst/>
            </a:prstGeom>
            <a:grpFill/>
            <a:ln w="11626" cap="flat">
              <a:noFill/>
              <a:prstDash val="solid"/>
              <a:miter/>
            </a:ln>
          </p:spPr>
          <p:txBody>
            <a:bodyPr rtlCol="0" anchor="ctr"/>
            <a:lstStyle/>
            <a:p>
              <a:endParaRPr lang="de-DE"/>
            </a:p>
          </p:txBody>
        </p:sp>
        <p:sp>
          <p:nvSpPr>
            <p:cNvPr id="257" name="Freihandform: Form 1945">
              <a:extLst>
                <a:ext uri="{FF2B5EF4-FFF2-40B4-BE49-F238E27FC236}">
                  <a16:creationId xmlns:a16="http://schemas.microsoft.com/office/drawing/2014/main" id="{47D22023-4F14-C74F-ACC7-0C04CF92C933}"/>
                </a:ext>
              </a:extLst>
            </p:cNvPr>
            <p:cNvSpPr/>
            <p:nvPr/>
          </p:nvSpPr>
          <p:spPr>
            <a:xfrm>
              <a:off x="5470711" y="4101886"/>
              <a:ext cx="41888" cy="41888"/>
            </a:xfrm>
            <a:prstGeom prst="roundRect">
              <a:avLst/>
            </a:prstGeom>
            <a:grpFill/>
            <a:ln w="11626" cap="flat">
              <a:noFill/>
              <a:prstDash val="solid"/>
              <a:miter/>
            </a:ln>
          </p:spPr>
          <p:txBody>
            <a:bodyPr rtlCol="0" anchor="ctr"/>
            <a:lstStyle/>
            <a:p>
              <a:endParaRPr lang="de-DE"/>
            </a:p>
          </p:txBody>
        </p:sp>
        <p:sp>
          <p:nvSpPr>
            <p:cNvPr id="258" name="Freihandform: Form 1946">
              <a:extLst>
                <a:ext uri="{FF2B5EF4-FFF2-40B4-BE49-F238E27FC236}">
                  <a16:creationId xmlns:a16="http://schemas.microsoft.com/office/drawing/2014/main" id="{8E966DD8-7926-C046-A335-B54845C3BAFC}"/>
                </a:ext>
              </a:extLst>
            </p:cNvPr>
            <p:cNvSpPr/>
            <p:nvPr/>
          </p:nvSpPr>
          <p:spPr>
            <a:xfrm>
              <a:off x="5381117" y="4012292"/>
              <a:ext cx="41888" cy="41888"/>
            </a:xfrm>
            <a:prstGeom prst="roundRect">
              <a:avLst/>
            </a:prstGeom>
            <a:grpFill/>
            <a:ln w="11626" cap="flat">
              <a:noFill/>
              <a:prstDash val="solid"/>
              <a:miter/>
            </a:ln>
          </p:spPr>
          <p:txBody>
            <a:bodyPr rtlCol="0" anchor="ctr"/>
            <a:lstStyle/>
            <a:p>
              <a:endParaRPr lang="de-DE"/>
            </a:p>
          </p:txBody>
        </p:sp>
        <p:sp>
          <p:nvSpPr>
            <p:cNvPr id="259" name="Freihandform: Form 1947">
              <a:extLst>
                <a:ext uri="{FF2B5EF4-FFF2-40B4-BE49-F238E27FC236}">
                  <a16:creationId xmlns:a16="http://schemas.microsoft.com/office/drawing/2014/main" id="{8F3C5507-5F35-044C-AB22-7E5B48C43502}"/>
                </a:ext>
              </a:extLst>
            </p:cNvPr>
            <p:cNvSpPr/>
            <p:nvPr/>
          </p:nvSpPr>
          <p:spPr>
            <a:xfrm>
              <a:off x="5381117" y="3923861"/>
              <a:ext cx="41888" cy="41888"/>
            </a:xfrm>
            <a:prstGeom prst="roundRect">
              <a:avLst/>
            </a:prstGeom>
            <a:grpFill/>
            <a:ln w="11626" cap="flat">
              <a:noFill/>
              <a:prstDash val="solid"/>
              <a:miter/>
            </a:ln>
          </p:spPr>
          <p:txBody>
            <a:bodyPr rtlCol="0" anchor="ctr"/>
            <a:lstStyle/>
            <a:p>
              <a:endParaRPr lang="de-DE"/>
            </a:p>
          </p:txBody>
        </p:sp>
        <p:sp>
          <p:nvSpPr>
            <p:cNvPr id="260" name="Freihandform: Form 1948">
              <a:extLst>
                <a:ext uri="{FF2B5EF4-FFF2-40B4-BE49-F238E27FC236}">
                  <a16:creationId xmlns:a16="http://schemas.microsoft.com/office/drawing/2014/main" id="{744DAAD0-49FE-9446-88E4-9224D99B0F1E}"/>
                </a:ext>
              </a:extLst>
            </p:cNvPr>
            <p:cNvSpPr/>
            <p:nvPr/>
          </p:nvSpPr>
          <p:spPr>
            <a:xfrm>
              <a:off x="5470711" y="4012292"/>
              <a:ext cx="41888" cy="41888"/>
            </a:xfrm>
            <a:prstGeom prst="roundRect">
              <a:avLst/>
            </a:prstGeom>
            <a:grpFill/>
            <a:ln w="11626" cap="flat">
              <a:noFill/>
              <a:prstDash val="solid"/>
              <a:miter/>
            </a:ln>
          </p:spPr>
          <p:txBody>
            <a:bodyPr rtlCol="0" anchor="ctr"/>
            <a:lstStyle/>
            <a:p>
              <a:endParaRPr lang="de-DE"/>
            </a:p>
          </p:txBody>
        </p:sp>
        <p:sp>
          <p:nvSpPr>
            <p:cNvPr id="261" name="Freihandform: Form 1949">
              <a:extLst>
                <a:ext uri="{FF2B5EF4-FFF2-40B4-BE49-F238E27FC236}">
                  <a16:creationId xmlns:a16="http://schemas.microsoft.com/office/drawing/2014/main" id="{50656F43-9068-3B4F-81F2-80F4FAC124FD}"/>
                </a:ext>
              </a:extLst>
            </p:cNvPr>
            <p:cNvSpPr/>
            <p:nvPr/>
          </p:nvSpPr>
          <p:spPr>
            <a:xfrm>
              <a:off x="5470711" y="3923861"/>
              <a:ext cx="41888" cy="41888"/>
            </a:xfrm>
            <a:prstGeom prst="roundRect">
              <a:avLst/>
            </a:prstGeom>
            <a:grpFill/>
            <a:ln w="11626" cap="flat">
              <a:noFill/>
              <a:prstDash val="solid"/>
              <a:miter/>
            </a:ln>
          </p:spPr>
          <p:txBody>
            <a:bodyPr rtlCol="0" anchor="ctr"/>
            <a:lstStyle/>
            <a:p>
              <a:endParaRPr lang="de-DE"/>
            </a:p>
          </p:txBody>
        </p:sp>
        <p:sp>
          <p:nvSpPr>
            <p:cNvPr id="262" name="Freihandform: Form 1950">
              <a:extLst>
                <a:ext uri="{FF2B5EF4-FFF2-40B4-BE49-F238E27FC236}">
                  <a16:creationId xmlns:a16="http://schemas.microsoft.com/office/drawing/2014/main" id="{EBAE79B1-8D96-F74A-97D2-6BC21E0AC35E}"/>
                </a:ext>
              </a:extLst>
            </p:cNvPr>
            <p:cNvSpPr/>
            <p:nvPr/>
          </p:nvSpPr>
          <p:spPr>
            <a:xfrm>
              <a:off x="5381117" y="3834266"/>
              <a:ext cx="41888" cy="41888"/>
            </a:xfrm>
            <a:prstGeom prst="roundRect">
              <a:avLst/>
            </a:prstGeom>
            <a:grpFill/>
            <a:ln w="11626" cap="flat">
              <a:noFill/>
              <a:prstDash val="solid"/>
              <a:miter/>
            </a:ln>
          </p:spPr>
          <p:txBody>
            <a:bodyPr rtlCol="0" anchor="ctr"/>
            <a:lstStyle/>
            <a:p>
              <a:endParaRPr lang="de-DE"/>
            </a:p>
          </p:txBody>
        </p:sp>
        <p:sp>
          <p:nvSpPr>
            <p:cNvPr id="263" name="Freihandform: Form 1951">
              <a:extLst>
                <a:ext uri="{FF2B5EF4-FFF2-40B4-BE49-F238E27FC236}">
                  <a16:creationId xmlns:a16="http://schemas.microsoft.com/office/drawing/2014/main" id="{70C1B1E4-F843-7D46-BBC1-17590528AE67}"/>
                </a:ext>
              </a:extLst>
            </p:cNvPr>
            <p:cNvSpPr/>
            <p:nvPr/>
          </p:nvSpPr>
          <p:spPr>
            <a:xfrm>
              <a:off x="5381117" y="3744672"/>
              <a:ext cx="41888" cy="41888"/>
            </a:xfrm>
            <a:prstGeom prst="roundRect">
              <a:avLst/>
            </a:prstGeom>
            <a:grpFill/>
            <a:ln w="11626" cap="flat">
              <a:noFill/>
              <a:prstDash val="solid"/>
              <a:miter/>
            </a:ln>
          </p:spPr>
          <p:txBody>
            <a:bodyPr rtlCol="0" anchor="ctr"/>
            <a:lstStyle/>
            <a:p>
              <a:endParaRPr lang="de-DE"/>
            </a:p>
          </p:txBody>
        </p:sp>
        <p:sp>
          <p:nvSpPr>
            <p:cNvPr id="264" name="Freihandform: Form 1952">
              <a:extLst>
                <a:ext uri="{FF2B5EF4-FFF2-40B4-BE49-F238E27FC236}">
                  <a16:creationId xmlns:a16="http://schemas.microsoft.com/office/drawing/2014/main" id="{552249F1-1412-1443-B11A-41D2D359C173}"/>
                </a:ext>
              </a:extLst>
            </p:cNvPr>
            <p:cNvSpPr/>
            <p:nvPr/>
          </p:nvSpPr>
          <p:spPr>
            <a:xfrm>
              <a:off x="5470711" y="3834266"/>
              <a:ext cx="41888" cy="41888"/>
            </a:xfrm>
            <a:prstGeom prst="roundRect">
              <a:avLst/>
            </a:prstGeom>
            <a:grpFill/>
            <a:ln w="11626" cap="flat">
              <a:noFill/>
              <a:prstDash val="solid"/>
              <a:miter/>
            </a:ln>
          </p:spPr>
          <p:txBody>
            <a:bodyPr rtlCol="0" anchor="ctr"/>
            <a:lstStyle/>
            <a:p>
              <a:endParaRPr lang="de-DE"/>
            </a:p>
          </p:txBody>
        </p:sp>
        <p:sp>
          <p:nvSpPr>
            <p:cNvPr id="265" name="Freihandform: Form 1953">
              <a:extLst>
                <a:ext uri="{FF2B5EF4-FFF2-40B4-BE49-F238E27FC236}">
                  <a16:creationId xmlns:a16="http://schemas.microsoft.com/office/drawing/2014/main" id="{0D7350DA-A4EF-6A45-A513-A1B8E437D33B}"/>
                </a:ext>
              </a:extLst>
            </p:cNvPr>
            <p:cNvSpPr/>
            <p:nvPr/>
          </p:nvSpPr>
          <p:spPr>
            <a:xfrm>
              <a:off x="5470711" y="3744672"/>
              <a:ext cx="41888" cy="41888"/>
            </a:xfrm>
            <a:prstGeom prst="roundRect">
              <a:avLst/>
            </a:prstGeom>
            <a:grpFill/>
            <a:ln w="11626" cap="flat">
              <a:noFill/>
              <a:prstDash val="solid"/>
              <a:miter/>
            </a:ln>
          </p:spPr>
          <p:txBody>
            <a:bodyPr rtlCol="0" anchor="ctr"/>
            <a:lstStyle/>
            <a:p>
              <a:endParaRPr lang="de-DE"/>
            </a:p>
          </p:txBody>
        </p:sp>
        <p:sp>
          <p:nvSpPr>
            <p:cNvPr id="266" name="Freihandform: Form 1954">
              <a:extLst>
                <a:ext uri="{FF2B5EF4-FFF2-40B4-BE49-F238E27FC236}">
                  <a16:creationId xmlns:a16="http://schemas.microsoft.com/office/drawing/2014/main" id="{6A1E992B-5ED9-E145-BED3-2C4F3DEAFC1F}"/>
                </a:ext>
              </a:extLst>
            </p:cNvPr>
            <p:cNvSpPr/>
            <p:nvPr/>
          </p:nvSpPr>
          <p:spPr>
            <a:xfrm>
              <a:off x="5381117" y="4281075"/>
              <a:ext cx="41888" cy="41888"/>
            </a:xfrm>
            <a:prstGeom prst="roundRect">
              <a:avLst/>
            </a:prstGeom>
            <a:grpFill/>
            <a:ln w="11626" cap="flat">
              <a:noFill/>
              <a:prstDash val="solid"/>
              <a:miter/>
            </a:ln>
          </p:spPr>
          <p:txBody>
            <a:bodyPr rtlCol="0" anchor="ctr"/>
            <a:lstStyle/>
            <a:p>
              <a:endParaRPr lang="de-DE"/>
            </a:p>
          </p:txBody>
        </p:sp>
        <p:sp>
          <p:nvSpPr>
            <p:cNvPr id="267" name="Freihandform: Form 1955">
              <a:extLst>
                <a:ext uri="{FF2B5EF4-FFF2-40B4-BE49-F238E27FC236}">
                  <a16:creationId xmlns:a16="http://schemas.microsoft.com/office/drawing/2014/main" id="{B052811D-7E30-C445-AE36-70E960FBD0E3}"/>
                </a:ext>
              </a:extLst>
            </p:cNvPr>
            <p:cNvSpPr/>
            <p:nvPr/>
          </p:nvSpPr>
          <p:spPr>
            <a:xfrm>
              <a:off x="5023903" y="4548695"/>
              <a:ext cx="41888" cy="41888"/>
            </a:xfrm>
            <a:prstGeom prst="roundRect">
              <a:avLst/>
            </a:prstGeom>
            <a:grpFill/>
            <a:ln w="11626" cap="flat">
              <a:noFill/>
              <a:prstDash val="solid"/>
              <a:miter/>
            </a:ln>
          </p:spPr>
          <p:txBody>
            <a:bodyPr rtlCol="0" anchor="ctr"/>
            <a:lstStyle/>
            <a:p>
              <a:endParaRPr lang="de-DE"/>
            </a:p>
          </p:txBody>
        </p:sp>
        <p:sp>
          <p:nvSpPr>
            <p:cNvPr id="268" name="Freihandform: Form 1956">
              <a:extLst>
                <a:ext uri="{FF2B5EF4-FFF2-40B4-BE49-F238E27FC236}">
                  <a16:creationId xmlns:a16="http://schemas.microsoft.com/office/drawing/2014/main" id="{C56A55B2-949F-DB48-972C-9016F3DE720F}"/>
                </a:ext>
              </a:extLst>
            </p:cNvPr>
            <p:cNvSpPr/>
            <p:nvPr/>
          </p:nvSpPr>
          <p:spPr>
            <a:xfrm>
              <a:off x="5113497" y="4548695"/>
              <a:ext cx="41888" cy="41888"/>
            </a:xfrm>
            <a:prstGeom prst="roundRect">
              <a:avLst/>
            </a:prstGeom>
            <a:grpFill/>
            <a:ln w="11626" cap="flat">
              <a:noFill/>
              <a:prstDash val="solid"/>
              <a:miter/>
            </a:ln>
          </p:spPr>
          <p:txBody>
            <a:bodyPr rtlCol="0" anchor="ctr"/>
            <a:lstStyle/>
            <a:p>
              <a:endParaRPr lang="de-DE"/>
            </a:p>
          </p:txBody>
        </p:sp>
        <p:sp>
          <p:nvSpPr>
            <p:cNvPr id="269" name="Freihandform: Form 1957">
              <a:extLst>
                <a:ext uri="{FF2B5EF4-FFF2-40B4-BE49-F238E27FC236}">
                  <a16:creationId xmlns:a16="http://schemas.microsoft.com/office/drawing/2014/main" id="{2CBD9EE5-26F7-3E44-BDC5-74323C6FBF60}"/>
                </a:ext>
              </a:extLst>
            </p:cNvPr>
            <p:cNvSpPr/>
            <p:nvPr/>
          </p:nvSpPr>
          <p:spPr>
            <a:xfrm>
              <a:off x="5113497" y="4459101"/>
              <a:ext cx="41888" cy="41888"/>
            </a:xfrm>
            <a:prstGeom prst="roundRect">
              <a:avLst/>
            </a:prstGeom>
            <a:grpFill/>
            <a:ln w="11626" cap="flat">
              <a:noFill/>
              <a:prstDash val="solid"/>
              <a:miter/>
            </a:ln>
          </p:spPr>
          <p:txBody>
            <a:bodyPr rtlCol="0" anchor="ctr"/>
            <a:lstStyle/>
            <a:p>
              <a:endParaRPr lang="de-DE"/>
            </a:p>
          </p:txBody>
        </p:sp>
        <p:sp>
          <p:nvSpPr>
            <p:cNvPr id="270" name="Freihandform: Form 1958">
              <a:extLst>
                <a:ext uri="{FF2B5EF4-FFF2-40B4-BE49-F238E27FC236}">
                  <a16:creationId xmlns:a16="http://schemas.microsoft.com/office/drawing/2014/main" id="{1474E79B-E7EC-284F-9E8D-C89A96F651B8}"/>
                </a:ext>
              </a:extLst>
            </p:cNvPr>
            <p:cNvSpPr/>
            <p:nvPr/>
          </p:nvSpPr>
          <p:spPr>
            <a:xfrm>
              <a:off x="5291523" y="4369506"/>
              <a:ext cx="41888" cy="41888"/>
            </a:xfrm>
            <a:prstGeom prst="roundRect">
              <a:avLst/>
            </a:prstGeom>
            <a:grpFill/>
            <a:ln w="11626" cap="flat">
              <a:noFill/>
              <a:prstDash val="solid"/>
              <a:miter/>
            </a:ln>
          </p:spPr>
          <p:txBody>
            <a:bodyPr rtlCol="0" anchor="ctr"/>
            <a:lstStyle/>
            <a:p>
              <a:endParaRPr lang="de-DE"/>
            </a:p>
          </p:txBody>
        </p:sp>
        <p:sp>
          <p:nvSpPr>
            <p:cNvPr id="271" name="Freihandform: Form 1959">
              <a:extLst>
                <a:ext uri="{FF2B5EF4-FFF2-40B4-BE49-F238E27FC236}">
                  <a16:creationId xmlns:a16="http://schemas.microsoft.com/office/drawing/2014/main" id="{DA5133EE-ED67-B247-B739-EB6C6BD3FD3D}"/>
                </a:ext>
              </a:extLst>
            </p:cNvPr>
            <p:cNvSpPr/>
            <p:nvPr/>
          </p:nvSpPr>
          <p:spPr>
            <a:xfrm>
              <a:off x="5291523" y="4281075"/>
              <a:ext cx="41888" cy="41888"/>
            </a:xfrm>
            <a:prstGeom prst="roundRect">
              <a:avLst/>
            </a:prstGeom>
            <a:grpFill/>
            <a:ln w="11626" cap="flat">
              <a:noFill/>
              <a:prstDash val="solid"/>
              <a:miter/>
            </a:ln>
          </p:spPr>
          <p:txBody>
            <a:bodyPr rtlCol="0" anchor="ctr"/>
            <a:lstStyle/>
            <a:p>
              <a:endParaRPr lang="de-DE"/>
            </a:p>
          </p:txBody>
        </p:sp>
        <p:sp>
          <p:nvSpPr>
            <p:cNvPr id="272" name="Freihandform: Form 1960">
              <a:extLst>
                <a:ext uri="{FF2B5EF4-FFF2-40B4-BE49-F238E27FC236}">
                  <a16:creationId xmlns:a16="http://schemas.microsoft.com/office/drawing/2014/main" id="{E186A68C-2F46-2040-9F30-C7FAABDE20DF}"/>
                </a:ext>
              </a:extLst>
            </p:cNvPr>
            <p:cNvSpPr/>
            <p:nvPr/>
          </p:nvSpPr>
          <p:spPr>
            <a:xfrm>
              <a:off x="5203092" y="4369506"/>
              <a:ext cx="41888" cy="41888"/>
            </a:xfrm>
            <a:prstGeom prst="roundRect">
              <a:avLst/>
            </a:prstGeom>
            <a:grpFill/>
            <a:ln w="11626" cap="flat">
              <a:noFill/>
              <a:prstDash val="solid"/>
              <a:miter/>
            </a:ln>
          </p:spPr>
          <p:txBody>
            <a:bodyPr rtlCol="0" anchor="ctr"/>
            <a:lstStyle/>
            <a:p>
              <a:endParaRPr lang="de-DE"/>
            </a:p>
          </p:txBody>
        </p:sp>
        <p:sp>
          <p:nvSpPr>
            <p:cNvPr id="273" name="Freihandform: Form 1961">
              <a:extLst>
                <a:ext uri="{FF2B5EF4-FFF2-40B4-BE49-F238E27FC236}">
                  <a16:creationId xmlns:a16="http://schemas.microsoft.com/office/drawing/2014/main" id="{A9B7D1D3-D689-A84E-B924-3F406E176743}"/>
                </a:ext>
              </a:extLst>
            </p:cNvPr>
            <p:cNvSpPr/>
            <p:nvPr/>
          </p:nvSpPr>
          <p:spPr>
            <a:xfrm>
              <a:off x="5203092" y="4281075"/>
              <a:ext cx="41888" cy="41888"/>
            </a:xfrm>
            <a:prstGeom prst="roundRect">
              <a:avLst/>
            </a:prstGeom>
            <a:grpFill/>
            <a:ln w="11626" cap="flat">
              <a:noFill/>
              <a:prstDash val="solid"/>
              <a:miter/>
            </a:ln>
          </p:spPr>
          <p:txBody>
            <a:bodyPr rtlCol="0" anchor="ctr"/>
            <a:lstStyle/>
            <a:p>
              <a:endParaRPr lang="de-DE"/>
            </a:p>
          </p:txBody>
        </p:sp>
        <p:sp>
          <p:nvSpPr>
            <p:cNvPr id="274" name="Freihandform: Form 1962">
              <a:extLst>
                <a:ext uri="{FF2B5EF4-FFF2-40B4-BE49-F238E27FC236}">
                  <a16:creationId xmlns:a16="http://schemas.microsoft.com/office/drawing/2014/main" id="{4656DBC0-2A82-8549-ACEB-BACB1203F25D}"/>
                </a:ext>
              </a:extLst>
            </p:cNvPr>
            <p:cNvSpPr/>
            <p:nvPr/>
          </p:nvSpPr>
          <p:spPr>
            <a:xfrm>
              <a:off x="5203092" y="4191481"/>
              <a:ext cx="41888" cy="41888"/>
            </a:xfrm>
            <a:prstGeom prst="roundRect">
              <a:avLst/>
            </a:prstGeom>
            <a:grpFill/>
            <a:ln w="11626" cap="flat">
              <a:noFill/>
              <a:prstDash val="solid"/>
              <a:miter/>
            </a:ln>
          </p:spPr>
          <p:txBody>
            <a:bodyPr rtlCol="0" anchor="ctr"/>
            <a:lstStyle/>
            <a:p>
              <a:endParaRPr lang="de-DE"/>
            </a:p>
          </p:txBody>
        </p:sp>
        <p:sp>
          <p:nvSpPr>
            <p:cNvPr id="275" name="Freihandform: Form 1963">
              <a:extLst>
                <a:ext uri="{FF2B5EF4-FFF2-40B4-BE49-F238E27FC236}">
                  <a16:creationId xmlns:a16="http://schemas.microsoft.com/office/drawing/2014/main" id="{00FE0815-F1D4-C543-9F96-F9E91FAFC34F}"/>
                </a:ext>
              </a:extLst>
            </p:cNvPr>
            <p:cNvSpPr/>
            <p:nvPr/>
          </p:nvSpPr>
          <p:spPr>
            <a:xfrm>
              <a:off x="5203092" y="4101886"/>
              <a:ext cx="41888" cy="41888"/>
            </a:xfrm>
            <a:prstGeom prst="roundRect">
              <a:avLst/>
            </a:prstGeom>
            <a:grpFill/>
            <a:ln w="11626" cap="flat">
              <a:noFill/>
              <a:prstDash val="solid"/>
              <a:miter/>
            </a:ln>
          </p:spPr>
          <p:txBody>
            <a:bodyPr rtlCol="0" anchor="ctr"/>
            <a:lstStyle/>
            <a:p>
              <a:endParaRPr lang="de-DE"/>
            </a:p>
          </p:txBody>
        </p:sp>
        <p:sp>
          <p:nvSpPr>
            <p:cNvPr id="276" name="Freihandform: Form 1964">
              <a:extLst>
                <a:ext uri="{FF2B5EF4-FFF2-40B4-BE49-F238E27FC236}">
                  <a16:creationId xmlns:a16="http://schemas.microsoft.com/office/drawing/2014/main" id="{79A9D832-5C4C-B741-B0D3-EE38F36E3F1E}"/>
                </a:ext>
              </a:extLst>
            </p:cNvPr>
            <p:cNvSpPr/>
            <p:nvPr/>
          </p:nvSpPr>
          <p:spPr>
            <a:xfrm>
              <a:off x="5023903" y="4459101"/>
              <a:ext cx="41888" cy="41888"/>
            </a:xfrm>
            <a:prstGeom prst="roundRect">
              <a:avLst/>
            </a:prstGeom>
            <a:grpFill/>
            <a:ln w="11626" cap="flat">
              <a:noFill/>
              <a:prstDash val="solid"/>
              <a:miter/>
            </a:ln>
          </p:spPr>
          <p:txBody>
            <a:bodyPr rtlCol="0" anchor="ctr"/>
            <a:lstStyle/>
            <a:p>
              <a:endParaRPr lang="de-DE"/>
            </a:p>
          </p:txBody>
        </p:sp>
        <p:sp>
          <p:nvSpPr>
            <p:cNvPr id="277" name="Freihandform: Form 1965">
              <a:extLst>
                <a:ext uri="{FF2B5EF4-FFF2-40B4-BE49-F238E27FC236}">
                  <a16:creationId xmlns:a16="http://schemas.microsoft.com/office/drawing/2014/main" id="{D8FEC4A6-3F8D-EA48-AA5F-8EDF5AD81FFA}"/>
                </a:ext>
              </a:extLst>
            </p:cNvPr>
            <p:cNvSpPr/>
            <p:nvPr/>
          </p:nvSpPr>
          <p:spPr>
            <a:xfrm>
              <a:off x="4667702" y="4012292"/>
              <a:ext cx="42037" cy="41888"/>
            </a:xfrm>
            <a:prstGeom prst="roundRect">
              <a:avLst/>
            </a:prstGeom>
            <a:grpFill/>
            <a:ln w="11626" cap="flat">
              <a:noFill/>
              <a:prstDash val="solid"/>
              <a:miter/>
            </a:ln>
          </p:spPr>
          <p:txBody>
            <a:bodyPr rtlCol="0" anchor="ctr"/>
            <a:lstStyle/>
            <a:p>
              <a:endParaRPr lang="de-DE"/>
            </a:p>
          </p:txBody>
        </p:sp>
        <p:sp>
          <p:nvSpPr>
            <p:cNvPr id="278" name="Freihandform: Form 1966">
              <a:extLst>
                <a:ext uri="{FF2B5EF4-FFF2-40B4-BE49-F238E27FC236}">
                  <a16:creationId xmlns:a16="http://schemas.microsoft.com/office/drawing/2014/main" id="{AB96E1F0-3FB0-7C48-B526-3D9085ECE4CE}"/>
                </a:ext>
              </a:extLst>
            </p:cNvPr>
            <p:cNvSpPr/>
            <p:nvPr/>
          </p:nvSpPr>
          <p:spPr>
            <a:xfrm>
              <a:off x="4756283" y="4012292"/>
              <a:ext cx="41888" cy="41888"/>
            </a:xfrm>
            <a:prstGeom prst="roundRect">
              <a:avLst/>
            </a:prstGeom>
            <a:grpFill/>
            <a:ln w="11626" cap="flat">
              <a:noFill/>
              <a:prstDash val="solid"/>
              <a:miter/>
            </a:ln>
          </p:spPr>
          <p:txBody>
            <a:bodyPr rtlCol="0" anchor="ctr"/>
            <a:lstStyle/>
            <a:p>
              <a:endParaRPr lang="de-DE"/>
            </a:p>
          </p:txBody>
        </p:sp>
        <p:sp>
          <p:nvSpPr>
            <p:cNvPr id="279" name="Freihandform: Form 1967">
              <a:extLst>
                <a:ext uri="{FF2B5EF4-FFF2-40B4-BE49-F238E27FC236}">
                  <a16:creationId xmlns:a16="http://schemas.microsoft.com/office/drawing/2014/main" id="{25B4EA83-D73A-AB43-8406-EFA63CB64FC3}"/>
                </a:ext>
              </a:extLst>
            </p:cNvPr>
            <p:cNvSpPr/>
            <p:nvPr/>
          </p:nvSpPr>
          <p:spPr>
            <a:xfrm>
              <a:off x="4756283" y="3923861"/>
              <a:ext cx="41888" cy="41888"/>
            </a:xfrm>
            <a:prstGeom prst="roundRect">
              <a:avLst/>
            </a:prstGeom>
            <a:grpFill/>
            <a:ln w="11626" cap="flat">
              <a:noFill/>
              <a:prstDash val="solid"/>
              <a:miter/>
            </a:ln>
          </p:spPr>
          <p:txBody>
            <a:bodyPr rtlCol="0" anchor="ctr"/>
            <a:lstStyle/>
            <a:p>
              <a:endParaRPr lang="de-DE"/>
            </a:p>
          </p:txBody>
        </p:sp>
        <p:sp>
          <p:nvSpPr>
            <p:cNvPr id="280" name="Freihandform: Form 1968">
              <a:extLst>
                <a:ext uri="{FF2B5EF4-FFF2-40B4-BE49-F238E27FC236}">
                  <a16:creationId xmlns:a16="http://schemas.microsoft.com/office/drawing/2014/main" id="{5B9DDF84-B16B-E44F-9EFB-7AB5AAEBC255}"/>
                </a:ext>
              </a:extLst>
            </p:cNvPr>
            <p:cNvSpPr/>
            <p:nvPr/>
          </p:nvSpPr>
          <p:spPr>
            <a:xfrm>
              <a:off x="4667702" y="3923861"/>
              <a:ext cx="42037" cy="41888"/>
            </a:xfrm>
            <a:prstGeom prst="roundRect">
              <a:avLst/>
            </a:prstGeom>
            <a:grpFill/>
            <a:ln w="11626" cap="flat">
              <a:noFill/>
              <a:prstDash val="solid"/>
              <a:miter/>
            </a:ln>
          </p:spPr>
          <p:txBody>
            <a:bodyPr rtlCol="0" anchor="ctr"/>
            <a:lstStyle/>
            <a:p>
              <a:endParaRPr lang="de-DE"/>
            </a:p>
          </p:txBody>
        </p:sp>
        <p:sp>
          <p:nvSpPr>
            <p:cNvPr id="281" name="Freihandform: Form 1969">
              <a:extLst>
                <a:ext uri="{FF2B5EF4-FFF2-40B4-BE49-F238E27FC236}">
                  <a16:creationId xmlns:a16="http://schemas.microsoft.com/office/drawing/2014/main" id="{7027F879-3DE1-874F-94CA-9669DE4E10B9}"/>
                </a:ext>
              </a:extLst>
            </p:cNvPr>
            <p:cNvSpPr/>
            <p:nvPr/>
          </p:nvSpPr>
          <p:spPr>
            <a:xfrm>
              <a:off x="4667702" y="4369506"/>
              <a:ext cx="42037" cy="41888"/>
            </a:xfrm>
            <a:prstGeom prst="roundRect">
              <a:avLst/>
            </a:prstGeom>
            <a:grpFill/>
            <a:ln w="11626" cap="flat">
              <a:noFill/>
              <a:prstDash val="solid"/>
              <a:miter/>
            </a:ln>
          </p:spPr>
          <p:txBody>
            <a:bodyPr rtlCol="0" anchor="ctr"/>
            <a:lstStyle/>
            <a:p>
              <a:endParaRPr lang="de-DE"/>
            </a:p>
          </p:txBody>
        </p:sp>
        <p:sp>
          <p:nvSpPr>
            <p:cNvPr id="282" name="Freihandform: Form 1970">
              <a:extLst>
                <a:ext uri="{FF2B5EF4-FFF2-40B4-BE49-F238E27FC236}">
                  <a16:creationId xmlns:a16="http://schemas.microsoft.com/office/drawing/2014/main" id="{B7CC3D77-11FA-E04A-8C53-92B808B94290}"/>
                </a:ext>
              </a:extLst>
            </p:cNvPr>
            <p:cNvSpPr/>
            <p:nvPr/>
          </p:nvSpPr>
          <p:spPr>
            <a:xfrm>
              <a:off x="4756283" y="4369506"/>
              <a:ext cx="41888" cy="41888"/>
            </a:xfrm>
            <a:prstGeom prst="roundRect">
              <a:avLst/>
            </a:prstGeom>
            <a:grpFill/>
            <a:ln w="11626" cap="flat">
              <a:noFill/>
              <a:prstDash val="solid"/>
              <a:miter/>
            </a:ln>
          </p:spPr>
          <p:txBody>
            <a:bodyPr rtlCol="0" anchor="ctr"/>
            <a:lstStyle/>
            <a:p>
              <a:endParaRPr lang="de-DE"/>
            </a:p>
          </p:txBody>
        </p:sp>
        <p:sp>
          <p:nvSpPr>
            <p:cNvPr id="283" name="Freihandform: Form 1971">
              <a:extLst>
                <a:ext uri="{FF2B5EF4-FFF2-40B4-BE49-F238E27FC236}">
                  <a16:creationId xmlns:a16="http://schemas.microsoft.com/office/drawing/2014/main" id="{4B5AD042-1420-CB4B-96D3-1FFFD629BE22}"/>
                </a:ext>
              </a:extLst>
            </p:cNvPr>
            <p:cNvSpPr/>
            <p:nvPr/>
          </p:nvSpPr>
          <p:spPr>
            <a:xfrm>
              <a:off x="4756283" y="4281075"/>
              <a:ext cx="41888" cy="41888"/>
            </a:xfrm>
            <a:prstGeom prst="roundRect">
              <a:avLst/>
            </a:prstGeom>
            <a:grpFill/>
            <a:ln w="11626" cap="flat">
              <a:noFill/>
              <a:prstDash val="solid"/>
              <a:miter/>
            </a:ln>
          </p:spPr>
          <p:txBody>
            <a:bodyPr rtlCol="0" anchor="ctr"/>
            <a:lstStyle/>
            <a:p>
              <a:endParaRPr lang="de-DE"/>
            </a:p>
          </p:txBody>
        </p:sp>
        <p:sp>
          <p:nvSpPr>
            <p:cNvPr id="284" name="Freihandform: Form 1972">
              <a:extLst>
                <a:ext uri="{FF2B5EF4-FFF2-40B4-BE49-F238E27FC236}">
                  <a16:creationId xmlns:a16="http://schemas.microsoft.com/office/drawing/2014/main" id="{EF2A4C1C-3D1E-F34A-9A5F-D91D7D2CB125}"/>
                </a:ext>
              </a:extLst>
            </p:cNvPr>
            <p:cNvSpPr/>
            <p:nvPr/>
          </p:nvSpPr>
          <p:spPr>
            <a:xfrm>
              <a:off x="4667702" y="4281075"/>
              <a:ext cx="42037" cy="41888"/>
            </a:xfrm>
            <a:prstGeom prst="roundRect">
              <a:avLst/>
            </a:prstGeom>
            <a:grpFill/>
            <a:ln w="11626" cap="flat">
              <a:noFill/>
              <a:prstDash val="solid"/>
              <a:miter/>
            </a:ln>
          </p:spPr>
          <p:txBody>
            <a:bodyPr rtlCol="0" anchor="ctr"/>
            <a:lstStyle/>
            <a:p>
              <a:endParaRPr lang="de-DE"/>
            </a:p>
          </p:txBody>
        </p:sp>
        <p:sp>
          <p:nvSpPr>
            <p:cNvPr id="285" name="Freihandform: Form 1973">
              <a:extLst>
                <a:ext uri="{FF2B5EF4-FFF2-40B4-BE49-F238E27FC236}">
                  <a16:creationId xmlns:a16="http://schemas.microsoft.com/office/drawing/2014/main" id="{AD1073ED-8C60-BF4A-91EA-5A3EC54DD79E}"/>
                </a:ext>
              </a:extLst>
            </p:cNvPr>
            <p:cNvSpPr/>
            <p:nvPr/>
          </p:nvSpPr>
          <p:spPr>
            <a:xfrm>
              <a:off x="4399069" y="4281075"/>
              <a:ext cx="41888" cy="41888"/>
            </a:xfrm>
            <a:prstGeom prst="roundRect">
              <a:avLst/>
            </a:prstGeom>
            <a:grpFill/>
            <a:ln w="11626" cap="flat">
              <a:noFill/>
              <a:prstDash val="solid"/>
              <a:miter/>
            </a:ln>
          </p:spPr>
          <p:txBody>
            <a:bodyPr rtlCol="0" anchor="ctr"/>
            <a:lstStyle/>
            <a:p>
              <a:endParaRPr lang="de-DE"/>
            </a:p>
          </p:txBody>
        </p:sp>
        <p:sp>
          <p:nvSpPr>
            <p:cNvPr id="286" name="Freihandform: Form 1974">
              <a:extLst>
                <a:ext uri="{FF2B5EF4-FFF2-40B4-BE49-F238E27FC236}">
                  <a16:creationId xmlns:a16="http://schemas.microsoft.com/office/drawing/2014/main" id="{70162B76-D38C-4440-B9C9-8FA066DBBB37}"/>
                </a:ext>
              </a:extLst>
            </p:cNvPr>
            <p:cNvSpPr/>
            <p:nvPr/>
          </p:nvSpPr>
          <p:spPr>
            <a:xfrm>
              <a:off x="4310638" y="4281075"/>
              <a:ext cx="41888" cy="41888"/>
            </a:xfrm>
            <a:prstGeom prst="roundRect">
              <a:avLst/>
            </a:prstGeom>
            <a:grpFill/>
            <a:ln w="11626" cap="flat">
              <a:noFill/>
              <a:prstDash val="solid"/>
              <a:miter/>
            </a:ln>
          </p:spPr>
          <p:txBody>
            <a:bodyPr rtlCol="0" anchor="ctr"/>
            <a:lstStyle/>
            <a:p>
              <a:endParaRPr lang="de-DE"/>
            </a:p>
          </p:txBody>
        </p:sp>
        <p:sp>
          <p:nvSpPr>
            <p:cNvPr id="287" name="Freihandform: Form 1975">
              <a:extLst>
                <a:ext uri="{FF2B5EF4-FFF2-40B4-BE49-F238E27FC236}">
                  <a16:creationId xmlns:a16="http://schemas.microsoft.com/office/drawing/2014/main" id="{2306D6D1-0B60-7A4C-B154-CBAFE0BE8173}"/>
                </a:ext>
              </a:extLst>
            </p:cNvPr>
            <p:cNvSpPr/>
            <p:nvPr/>
          </p:nvSpPr>
          <p:spPr>
            <a:xfrm>
              <a:off x="4667702" y="4191481"/>
              <a:ext cx="42037" cy="41888"/>
            </a:xfrm>
            <a:prstGeom prst="roundRect">
              <a:avLst/>
            </a:prstGeom>
            <a:grpFill/>
            <a:ln w="11626" cap="flat">
              <a:noFill/>
              <a:prstDash val="solid"/>
              <a:miter/>
            </a:ln>
          </p:spPr>
          <p:txBody>
            <a:bodyPr rtlCol="0" anchor="ctr"/>
            <a:lstStyle/>
            <a:p>
              <a:endParaRPr lang="de-DE"/>
            </a:p>
          </p:txBody>
        </p:sp>
        <p:sp>
          <p:nvSpPr>
            <p:cNvPr id="288" name="Freihandform: Form 1976">
              <a:extLst>
                <a:ext uri="{FF2B5EF4-FFF2-40B4-BE49-F238E27FC236}">
                  <a16:creationId xmlns:a16="http://schemas.microsoft.com/office/drawing/2014/main" id="{50982EF8-C2C3-1947-AFCE-D8CA16471636}"/>
                </a:ext>
              </a:extLst>
            </p:cNvPr>
            <p:cNvSpPr/>
            <p:nvPr/>
          </p:nvSpPr>
          <p:spPr>
            <a:xfrm>
              <a:off x="4935322" y="4191481"/>
              <a:ext cx="42037" cy="41888"/>
            </a:xfrm>
            <a:prstGeom prst="roundRect">
              <a:avLst/>
            </a:prstGeom>
            <a:grpFill/>
            <a:ln w="11626" cap="flat">
              <a:noFill/>
              <a:prstDash val="solid"/>
              <a:miter/>
            </a:ln>
          </p:spPr>
          <p:txBody>
            <a:bodyPr rtlCol="0" anchor="ctr"/>
            <a:lstStyle/>
            <a:p>
              <a:endParaRPr lang="de-DE"/>
            </a:p>
          </p:txBody>
        </p:sp>
        <p:sp>
          <p:nvSpPr>
            <p:cNvPr id="289" name="Freihandform: Form 1977">
              <a:extLst>
                <a:ext uri="{FF2B5EF4-FFF2-40B4-BE49-F238E27FC236}">
                  <a16:creationId xmlns:a16="http://schemas.microsoft.com/office/drawing/2014/main" id="{486B6C23-5E20-9842-BFBC-1A364398E2CD}"/>
                </a:ext>
              </a:extLst>
            </p:cNvPr>
            <p:cNvSpPr/>
            <p:nvPr/>
          </p:nvSpPr>
          <p:spPr>
            <a:xfrm>
              <a:off x="4935322" y="4101886"/>
              <a:ext cx="42037" cy="41888"/>
            </a:xfrm>
            <a:prstGeom prst="roundRect">
              <a:avLst/>
            </a:prstGeom>
            <a:grpFill/>
            <a:ln w="11626" cap="flat">
              <a:noFill/>
              <a:prstDash val="solid"/>
              <a:miter/>
            </a:ln>
          </p:spPr>
          <p:txBody>
            <a:bodyPr rtlCol="0" anchor="ctr"/>
            <a:lstStyle/>
            <a:p>
              <a:endParaRPr lang="de-DE"/>
            </a:p>
          </p:txBody>
        </p:sp>
        <p:sp>
          <p:nvSpPr>
            <p:cNvPr id="290" name="Freihandform: Form 1978">
              <a:extLst>
                <a:ext uri="{FF2B5EF4-FFF2-40B4-BE49-F238E27FC236}">
                  <a16:creationId xmlns:a16="http://schemas.microsoft.com/office/drawing/2014/main" id="{4C725765-104C-9141-A985-F1D61B8EF809}"/>
                </a:ext>
              </a:extLst>
            </p:cNvPr>
            <p:cNvSpPr/>
            <p:nvPr/>
          </p:nvSpPr>
          <p:spPr>
            <a:xfrm>
              <a:off x="4667702" y="4101886"/>
              <a:ext cx="42037" cy="41888"/>
            </a:xfrm>
            <a:prstGeom prst="roundRect">
              <a:avLst/>
            </a:prstGeom>
            <a:grpFill/>
            <a:ln w="11626" cap="flat">
              <a:noFill/>
              <a:prstDash val="solid"/>
              <a:miter/>
            </a:ln>
          </p:spPr>
          <p:txBody>
            <a:bodyPr rtlCol="0" anchor="ctr"/>
            <a:lstStyle/>
            <a:p>
              <a:endParaRPr lang="de-DE"/>
            </a:p>
          </p:txBody>
        </p:sp>
        <p:sp>
          <p:nvSpPr>
            <p:cNvPr id="291" name="Freihandform: Form 1979">
              <a:extLst>
                <a:ext uri="{FF2B5EF4-FFF2-40B4-BE49-F238E27FC236}">
                  <a16:creationId xmlns:a16="http://schemas.microsoft.com/office/drawing/2014/main" id="{A4C04792-53D9-F64F-BF40-F272E5F7FA08}"/>
                </a:ext>
              </a:extLst>
            </p:cNvPr>
            <p:cNvSpPr/>
            <p:nvPr/>
          </p:nvSpPr>
          <p:spPr>
            <a:xfrm>
              <a:off x="5559142" y="4726720"/>
              <a:ext cx="41888" cy="41888"/>
            </a:xfrm>
            <a:prstGeom prst="roundRect">
              <a:avLst/>
            </a:prstGeom>
            <a:grpFill/>
            <a:ln w="11626" cap="flat">
              <a:noFill/>
              <a:prstDash val="solid"/>
              <a:miter/>
            </a:ln>
          </p:spPr>
          <p:txBody>
            <a:bodyPr rtlCol="0" anchor="ctr"/>
            <a:lstStyle/>
            <a:p>
              <a:endParaRPr lang="de-DE"/>
            </a:p>
          </p:txBody>
        </p:sp>
        <p:sp>
          <p:nvSpPr>
            <p:cNvPr id="292" name="Freihandform: Form 1980">
              <a:extLst>
                <a:ext uri="{FF2B5EF4-FFF2-40B4-BE49-F238E27FC236}">
                  <a16:creationId xmlns:a16="http://schemas.microsoft.com/office/drawing/2014/main" id="{2B973512-391A-3141-B3FB-7C4CE2250876}"/>
                </a:ext>
              </a:extLst>
            </p:cNvPr>
            <p:cNvSpPr/>
            <p:nvPr/>
          </p:nvSpPr>
          <p:spPr>
            <a:xfrm>
              <a:off x="5648737" y="4726720"/>
              <a:ext cx="41888" cy="41888"/>
            </a:xfrm>
            <a:prstGeom prst="roundRect">
              <a:avLst/>
            </a:prstGeom>
            <a:grpFill/>
            <a:ln w="11626" cap="flat">
              <a:noFill/>
              <a:prstDash val="solid"/>
              <a:miter/>
            </a:ln>
          </p:spPr>
          <p:txBody>
            <a:bodyPr rtlCol="0" anchor="ctr"/>
            <a:lstStyle/>
            <a:p>
              <a:endParaRPr lang="de-DE"/>
            </a:p>
          </p:txBody>
        </p:sp>
        <p:sp>
          <p:nvSpPr>
            <p:cNvPr id="293" name="Freihandform: Form 1981">
              <a:extLst>
                <a:ext uri="{FF2B5EF4-FFF2-40B4-BE49-F238E27FC236}">
                  <a16:creationId xmlns:a16="http://schemas.microsoft.com/office/drawing/2014/main" id="{D55562F1-2192-B54D-860C-F932F9039B96}"/>
                </a:ext>
              </a:extLst>
            </p:cNvPr>
            <p:cNvSpPr/>
            <p:nvPr/>
          </p:nvSpPr>
          <p:spPr>
            <a:xfrm>
              <a:off x="5648737" y="4637126"/>
              <a:ext cx="41888" cy="41888"/>
            </a:xfrm>
            <a:prstGeom prst="roundRect">
              <a:avLst/>
            </a:prstGeom>
            <a:grpFill/>
            <a:ln w="11626" cap="flat">
              <a:noFill/>
              <a:prstDash val="solid"/>
              <a:miter/>
            </a:ln>
          </p:spPr>
          <p:txBody>
            <a:bodyPr rtlCol="0" anchor="ctr"/>
            <a:lstStyle/>
            <a:p>
              <a:endParaRPr lang="de-DE"/>
            </a:p>
          </p:txBody>
        </p:sp>
        <p:sp>
          <p:nvSpPr>
            <p:cNvPr id="294" name="Freihandform: Form 1982">
              <a:extLst>
                <a:ext uri="{FF2B5EF4-FFF2-40B4-BE49-F238E27FC236}">
                  <a16:creationId xmlns:a16="http://schemas.microsoft.com/office/drawing/2014/main" id="{6614C87D-7B75-4144-89B9-42D2E2E87B14}"/>
                </a:ext>
              </a:extLst>
            </p:cNvPr>
            <p:cNvSpPr/>
            <p:nvPr/>
          </p:nvSpPr>
          <p:spPr>
            <a:xfrm>
              <a:off x="5559142" y="4637126"/>
              <a:ext cx="41888" cy="41888"/>
            </a:xfrm>
            <a:prstGeom prst="roundRect">
              <a:avLst/>
            </a:prstGeom>
            <a:grpFill/>
            <a:ln w="11626" cap="flat">
              <a:noFill/>
              <a:prstDash val="solid"/>
              <a:miter/>
            </a:ln>
          </p:spPr>
          <p:txBody>
            <a:bodyPr rtlCol="0" anchor="ctr"/>
            <a:lstStyle/>
            <a:p>
              <a:endParaRPr lang="de-DE"/>
            </a:p>
          </p:txBody>
        </p:sp>
        <p:sp>
          <p:nvSpPr>
            <p:cNvPr id="295" name="Freihandform: Form 1983">
              <a:extLst>
                <a:ext uri="{FF2B5EF4-FFF2-40B4-BE49-F238E27FC236}">
                  <a16:creationId xmlns:a16="http://schemas.microsoft.com/office/drawing/2014/main" id="{931B7E87-5008-F647-9971-A1047DE212AA}"/>
                </a:ext>
              </a:extLst>
            </p:cNvPr>
            <p:cNvSpPr/>
            <p:nvPr/>
          </p:nvSpPr>
          <p:spPr>
            <a:xfrm>
              <a:off x="5559142" y="4548695"/>
              <a:ext cx="41888" cy="41888"/>
            </a:xfrm>
            <a:prstGeom prst="roundRect">
              <a:avLst/>
            </a:prstGeom>
            <a:grpFill/>
            <a:ln w="11626" cap="flat">
              <a:noFill/>
              <a:prstDash val="solid"/>
              <a:miter/>
            </a:ln>
          </p:spPr>
          <p:txBody>
            <a:bodyPr rtlCol="0" anchor="ctr"/>
            <a:lstStyle/>
            <a:p>
              <a:endParaRPr lang="de-DE"/>
            </a:p>
          </p:txBody>
        </p:sp>
        <p:sp>
          <p:nvSpPr>
            <p:cNvPr id="296" name="Freihandform: Form 1984">
              <a:extLst>
                <a:ext uri="{FF2B5EF4-FFF2-40B4-BE49-F238E27FC236}">
                  <a16:creationId xmlns:a16="http://schemas.microsoft.com/office/drawing/2014/main" id="{54287A86-61D9-C246-BA41-39EE53A6AD3B}"/>
                </a:ext>
              </a:extLst>
            </p:cNvPr>
            <p:cNvSpPr/>
            <p:nvPr/>
          </p:nvSpPr>
          <p:spPr>
            <a:xfrm>
              <a:off x="5648737" y="4548695"/>
              <a:ext cx="41888" cy="41888"/>
            </a:xfrm>
            <a:prstGeom prst="roundRect">
              <a:avLst/>
            </a:prstGeom>
            <a:grpFill/>
            <a:ln w="11626" cap="flat">
              <a:noFill/>
              <a:prstDash val="solid"/>
              <a:miter/>
            </a:ln>
          </p:spPr>
          <p:txBody>
            <a:bodyPr rtlCol="0" anchor="ctr"/>
            <a:lstStyle/>
            <a:p>
              <a:endParaRPr lang="de-DE"/>
            </a:p>
          </p:txBody>
        </p:sp>
        <p:sp>
          <p:nvSpPr>
            <p:cNvPr id="297" name="Freihandform: Form 1985">
              <a:extLst>
                <a:ext uri="{FF2B5EF4-FFF2-40B4-BE49-F238E27FC236}">
                  <a16:creationId xmlns:a16="http://schemas.microsoft.com/office/drawing/2014/main" id="{372AAD3D-B8D7-F048-9023-16EBFC62B4FE}"/>
                </a:ext>
              </a:extLst>
            </p:cNvPr>
            <p:cNvSpPr/>
            <p:nvPr/>
          </p:nvSpPr>
          <p:spPr>
            <a:xfrm>
              <a:off x="5559142" y="4459101"/>
              <a:ext cx="41888" cy="41888"/>
            </a:xfrm>
            <a:prstGeom prst="roundRect">
              <a:avLst/>
            </a:prstGeom>
            <a:grpFill/>
            <a:ln w="11626" cap="flat">
              <a:noFill/>
              <a:prstDash val="solid"/>
              <a:miter/>
            </a:ln>
          </p:spPr>
          <p:txBody>
            <a:bodyPr rtlCol="0" anchor="ctr"/>
            <a:lstStyle/>
            <a:p>
              <a:endParaRPr lang="de-DE"/>
            </a:p>
          </p:txBody>
        </p:sp>
        <p:sp>
          <p:nvSpPr>
            <p:cNvPr id="298" name="Freihandform: Form 1986">
              <a:extLst>
                <a:ext uri="{FF2B5EF4-FFF2-40B4-BE49-F238E27FC236}">
                  <a16:creationId xmlns:a16="http://schemas.microsoft.com/office/drawing/2014/main" id="{41AC7E79-795D-E14B-BD2A-82ABBEC83C72}"/>
                </a:ext>
              </a:extLst>
            </p:cNvPr>
            <p:cNvSpPr/>
            <p:nvPr/>
          </p:nvSpPr>
          <p:spPr>
            <a:xfrm>
              <a:off x="5470711" y="5083935"/>
              <a:ext cx="41888" cy="41888"/>
            </a:xfrm>
            <a:prstGeom prst="roundRect">
              <a:avLst/>
            </a:prstGeom>
            <a:grpFill/>
            <a:ln w="11626" cap="flat">
              <a:noFill/>
              <a:prstDash val="solid"/>
              <a:miter/>
            </a:ln>
          </p:spPr>
          <p:txBody>
            <a:bodyPr rtlCol="0" anchor="ctr"/>
            <a:lstStyle/>
            <a:p>
              <a:endParaRPr lang="de-DE"/>
            </a:p>
          </p:txBody>
        </p:sp>
        <p:sp>
          <p:nvSpPr>
            <p:cNvPr id="299" name="Freihandform: Form 1987">
              <a:extLst>
                <a:ext uri="{FF2B5EF4-FFF2-40B4-BE49-F238E27FC236}">
                  <a16:creationId xmlns:a16="http://schemas.microsoft.com/office/drawing/2014/main" id="{0D414CCB-0CBF-904F-8CAA-962A49A753D9}"/>
                </a:ext>
              </a:extLst>
            </p:cNvPr>
            <p:cNvSpPr/>
            <p:nvPr/>
          </p:nvSpPr>
          <p:spPr>
            <a:xfrm>
              <a:off x="5470711" y="4994340"/>
              <a:ext cx="41888" cy="41888"/>
            </a:xfrm>
            <a:prstGeom prst="roundRect">
              <a:avLst/>
            </a:prstGeom>
            <a:grpFill/>
            <a:ln w="11626" cap="flat">
              <a:noFill/>
              <a:prstDash val="solid"/>
              <a:miter/>
            </a:ln>
          </p:spPr>
          <p:txBody>
            <a:bodyPr rtlCol="0" anchor="ctr"/>
            <a:lstStyle/>
            <a:p>
              <a:endParaRPr lang="de-DE"/>
            </a:p>
          </p:txBody>
        </p:sp>
        <p:sp>
          <p:nvSpPr>
            <p:cNvPr id="300" name="Freihandform: Form 1988">
              <a:extLst>
                <a:ext uri="{FF2B5EF4-FFF2-40B4-BE49-F238E27FC236}">
                  <a16:creationId xmlns:a16="http://schemas.microsoft.com/office/drawing/2014/main" id="{BCECAF34-686F-434E-B565-0CAA89DAB682}"/>
                </a:ext>
              </a:extLst>
            </p:cNvPr>
            <p:cNvSpPr/>
            <p:nvPr/>
          </p:nvSpPr>
          <p:spPr>
            <a:xfrm>
              <a:off x="5381117" y="4994340"/>
              <a:ext cx="41888" cy="41888"/>
            </a:xfrm>
            <a:prstGeom prst="roundRect">
              <a:avLst/>
            </a:prstGeom>
            <a:grpFill/>
            <a:ln w="11626" cap="flat">
              <a:noFill/>
              <a:prstDash val="solid"/>
              <a:miter/>
            </a:ln>
          </p:spPr>
          <p:txBody>
            <a:bodyPr rtlCol="0" anchor="ctr"/>
            <a:lstStyle/>
            <a:p>
              <a:endParaRPr lang="de-DE"/>
            </a:p>
          </p:txBody>
        </p:sp>
      </p:grpSp>
      <p:grpSp>
        <p:nvGrpSpPr>
          <p:cNvPr id="28" name="Grafik 442">
            <a:extLst>
              <a:ext uri="{FF2B5EF4-FFF2-40B4-BE49-F238E27FC236}">
                <a16:creationId xmlns:a16="http://schemas.microsoft.com/office/drawing/2014/main" id="{4B66CEBE-A2F7-9548-B81D-40586D13FABB}"/>
              </a:ext>
            </a:extLst>
          </p:cNvPr>
          <p:cNvGrpSpPr/>
          <p:nvPr/>
        </p:nvGrpSpPr>
        <p:grpSpPr>
          <a:xfrm>
            <a:off x="6130302" y="1733225"/>
            <a:ext cx="3548147" cy="4581833"/>
            <a:chOff x="6095396" y="2495004"/>
            <a:chExt cx="2451780" cy="3166059"/>
          </a:xfrm>
          <a:blipFill dpi="0" rotWithShape="1">
            <a:blip r:embed="rId6"/>
            <a:srcRect/>
            <a:tile tx="-603250" ty="0" sx="35000" sy="35000" flip="none" algn="tl"/>
          </a:blipFill>
        </p:grpSpPr>
        <p:sp>
          <p:nvSpPr>
            <p:cNvPr id="33" name="Freihandform: Form 1990">
              <a:extLst>
                <a:ext uri="{FF2B5EF4-FFF2-40B4-BE49-F238E27FC236}">
                  <a16:creationId xmlns:a16="http://schemas.microsoft.com/office/drawing/2014/main" id="{B1722F3E-8275-674F-9183-C40211909B1F}"/>
                </a:ext>
              </a:extLst>
            </p:cNvPr>
            <p:cNvSpPr/>
            <p:nvPr/>
          </p:nvSpPr>
          <p:spPr>
            <a:xfrm>
              <a:off x="7166025" y="4101886"/>
              <a:ext cx="131482" cy="131482"/>
            </a:xfrm>
            <a:prstGeom prst="roundRect">
              <a:avLst/>
            </a:prstGeom>
            <a:grpFill/>
            <a:ln w="11626" cap="flat">
              <a:noFill/>
              <a:prstDash val="solid"/>
              <a:miter/>
            </a:ln>
          </p:spPr>
          <p:txBody>
            <a:bodyPr rtlCol="0" anchor="ctr"/>
            <a:lstStyle/>
            <a:p>
              <a:endParaRPr lang="de-DE"/>
            </a:p>
          </p:txBody>
        </p:sp>
        <p:sp>
          <p:nvSpPr>
            <p:cNvPr id="34" name="Freihandform: Form 1991">
              <a:extLst>
                <a:ext uri="{FF2B5EF4-FFF2-40B4-BE49-F238E27FC236}">
                  <a16:creationId xmlns:a16="http://schemas.microsoft.com/office/drawing/2014/main" id="{88055243-6A6A-8248-98CF-773F6126A901}"/>
                </a:ext>
              </a:extLst>
            </p:cNvPr>
            <p:cNvSpPr/>
            <p:nvPr/>
          </p:nvSpPr>
          <p:spPr>
            <a:xfrm>
              <a:off x="7076431" y="4369506"/>
              <a:ext cx="131483" cy="131482"/>
            </a:xfrm>
            <a:prstGeom prst="roundRect">
              <a:avLst/>
            </a:prstGeom>
            <a:grpFill/>
            <a:ln w="11626" cap="flat">
              <a:noFill/>
              <a:prstDash val="solid"/>
              <a:miter/>
            </a:ln>
          </p:spPr>
          <p:txBody>
            <a:bodyPr rtlCol="0" anchor="ctr"/>
            <a:lstStyle/>
            <a:p>
              <a:endParaRPr lang="de-DE"/>
            </a:p>
          </p:txBody>
        </p:sp>
        <p:sp>
          <p:nvSpPr>
            <p:cNvPr id="35" name="Freihandform: Form 1992">
              <a:extLst>
                <a:ext uri="{FF2B5EF4-FFF2-40B4-BE49-F238E27FC236}">
                  <a16:creationId xmlns:a16="http://schemas.microsoft.com/office/drawing/2014/main" id="{35FB4045-0187-044B-80B4-8DB20135331E}"/>
                </a:ext>
              </a:extLst>
            </p:cNvPr>
            <p:cNvSpPr/>
            <p:nvPr/>
          </p:nvSpPr>
          <p:spPr>
            <a:xfrm>
              <a:off x="7523240" y="4101886"/>
              <a:ext cx="131482" cy="131482"/>
            </a:xfrm>
            <a:prstGeom prst="roundRect">
              <a:avLst/>
            </a:prstGeom>
            <a:grpFill/>
            <a:ln w="11626" cap="flat">
              <a:noFill/>
              <a:prstDash val="solid"/>
              <a:miter/>
            </a:ln>
          </p:spPr>
          <p:txBody>
            <a:bodyPr rtlCol="0" anchor="ctr"/>
            <a:lstStyle/>
            <a:p>
              <a:endParaRPr lang="de-DE"/>
            </a:p>
          </p:txBody>
        </p:sp>
        <p:sp>
          <p:nvSpPr>
            <p:cNvPr id="36" name="Freihandform: Form 1993">
              <a:extLst>
                <a:ext uri="{FF2B5EF4-FFF2-40B4-BE49-F238E27FC236}">
                  <a16:creationId xmlns:a16="http://schemas.microsoft.com/office/drawing/2014/main" id="{C0FDCCAA-6A49-F34C-8B5D-1368359C8FB7}"/>
                </a:ext>
              </a:extLst>
            </p:cNvPr>
            <p:cNvSpPr/>
            <p:nvPr/>
          </p:nvSpPr>
          <p:spPr>
            <a:xfrm>
              <a:off x="7701265" y="4101886"/>
              <a:ext cx="131482" cy="131482"/>
            </a:xfrm>
            <a:prstGeom prst="roundRect">
              <a:avLst/>
            </a:prstGeom>
            <a:grpFill/>
            <a:ln w="11626" cap="flat">
              <a:noFill/>
              <a:prstDash val="solid"/>
              <a:miter/>
            </a:ln>
          </p:spPr>
          <p:txBody>
            <a:bodyPr rtlCol="0" anchor="ctr"/>
            <a:lstStyle/>
            <a:p>
              <a:endParaRPr lang="de-DE"/>
            </a:p>
          </p:txBody>
        </p:sp>
        <p:sp>
          <p:nvSpPr>
            <p:cNvPr id="37" name="Freihandform: Form 1994">
              <a:extLst>
                <a:ext uri="{FF2B5EF4-FFF2-40B4-BE49-F238E27FC236}">
                  <a16:creationId xmlns:a16="http://schemas.microsoft.com/office/drawing/2014/main" id="{C3A7AF2C-3E8E-7F4D-A16A-7ADB37622450}"/>
                </a:ext>
              </a:extLst>
            </p:cNvPr>
            <p:cNvSpPr/>
            <p:nvPr/>
          </p:nvSpPr>
          <p:spPr>
            <a:xfrm>
              <a:off x="7879290" y="4101886"/>
              <a:ext cx="131545" cy="131482"/>
            </a:xfrm>
            <a:prstGeom prst="roundRect">
              <a:avLst/>
            </a:prstGeom>
            <a:grpFill/>
            <a:ln w="11626" cap="flat">
              <a:noFill/>
              <a:prstDash val="solid"/>
              <a:miter/>
            </a:ln>
          </p:spPr>
          <p:txBody>
            <a:bodyPr rtlCol="0" anchor="ctr"/>
            <a:lstStyle/>
            <a:p>
              <a:endParaRPr lang="de-DE"/>
            </a:p>
          </p:txBody>
        </p:sp>
        <p:sp>
          <p:nvSpPr>
            <p:cNvPr id="38" name="Freihandform: Form 1995">
              <a:extLst>
                <a:ext uri="{FF2B5EF4-FFF2-40B4-BE49-F238E27FC236}">
                  <a16:creationId xmlns:a16="http://schemas.microsoft.com/office/drawing/2014/main" id="{0B1C90BD-50CD-8D4A-A7EC-F50F799BED24}"/>
                </a:ext>
              </a:extLst>
            </p:cNvPr>
            <p:cNvSpPr/>
            <p:nvPr/>
          </p:nvSpPr>
          <p:spPr>
            <a:xfrm>
              <a:off x="7701265" y="3743508"/>
              <a:ext cx="310671" cy="310671"/>
            </a:xfrm>
            <a:prstGeom prst="roundRect">
              <a:avLst/>
            </a:prstGeom>
            <a:grpFill/>
            <a:ln w="11626" cap="flat">
              <a:noFill/>
              <a:prstDash val="solid"/>
              <a:miter/>
            </a:ln>
          </p:spPr>
          <p:txBody>
            <a:bodyPr rtlCol="0" anchor="ctr"/>
            <a:lstStyle/>
            <a:p>
              <a:endParaRPr lang="de-DE"/>
            </a:p>
          </p:txBody>
        </p:sp>
        <p:sp>
          <p:nvSpPr>
            <p:cNvPr id="39" name="Freihandform: Form 1996">
              <a:extLst>
                <a:ext uri="{FF2B5EF4-FFF2-40B4-BE49-F238E27FC236}">
                  <a16:creationId xmlns:a16="http://schemas.microsoft.com/office/drawing/2014/main" id="{40F8B597-ABA6-834B-A8FA-1C163FBE79B2}"/>
                </a:ext>
              </a:extLst>
            </p:cNvPr>
            <p:cNvSpPr/>
            <p:nvPr/>
          </p:nvSpPr>
          <p:spPr>
            <a:xfrm>
              <a:off x="7523240" y="3922697"/>
              <a:ext cx="131482" cy="131482"/>
            </a:xfrm>
            <a:prstGeom prst="roundRect">
              <a:avLst/>
            </a:prstGeom>
            <a:solidFill>
              <a:schemeClr val="bg2"/>
            </a:solidFill>
            <a:ln w="11626" cap="flat">
              <a:noFill/>
              <a:prstDash val="solid"/>
              <a:miter/>
            </a:ln>
          </p:spPr>
          <p:txBody>
            <a:bodyPr rtlCol="0" anchor="ctr"/>
            <a:lstStyle/>
            <a:p>
              <a:endParaRPr lang="de-DE"/>
            </a:p>
          </p:txBody>
        </p:sp>
        <p:sp>
          <p:nvSpPr>
            <p:cNvPr id="40" name="Freihandform: Form 1997">
              <a:extLst>
                <a:ext uri="{FF2B5EF4-FFF2-40B4-BE49-F238E27FC236}">
                  <a16:creationId xmlns:a16="http://schemas.microsoft.com/office/drawing/2014/main" id="{75AFC3ED-EDD4-4C45-8D39-189AE46A0259}"/>
                </a:ext>
              </a:extLst>
            </p:cNvPr>
            <p:cNvSpPr/>
            <p:nvPr/>
          </p:nvSpPr>
          <p:spPr>
            <a:xfrm>
              <a:off x="8058479" y="3744672"/>
              <a:ext cx="131482" cy="131482"/>
            </a:xfrm>
            <a:prstGeom prst="roundRect">
              <a:avLst/>
            </a:prstGeom>
            <a:grpFill/>
            <a:ln w="11626" cap="flat">
              <a:noFill/>
              <a:prstDash val="solid"/>
              <a:miter/>
            </a:ln>
          </p:spPr>
          <p:txBody>
            <a:bodyPr rtlCol="0" anchor="ctr"/>
            <a:lstStyle/>
            <a:p>
              <a:endParaRPr lang="de-DE"/>
            </a:p>
          </p:txBody>
        </p:sp>
        <p:sp>
          <p:nvSpPr>
            <p:cNvPr id="41" name="Freihandform: Form 1998">
              <a:extLst>
                <a:ext uri="{FF2B5EF4-FFF2-40B4-BE49-F238E27FC236}">
                  <a16:creationId xmlns:a16="http://schemas.microsoft.com/office/drawing/2014/main" id="{9B2DC8BE-1990-9B44-B01F-DD0C3A1D45A7}"/>
                </a:ext>
              </a:extLst>
            </p:cNvPr>
            <p:cNvSpPr/>
            <p:nvPr/>
          </p:nvSpPr>
          <p:spPr>
            <a:xfrm>
              <a:off x="8058479" y="3922697"/>
              <a:ext cx="131482" cy="131482"/>
            </a:xfrm>
            <a:prstGeom prst="roundRect">
              <a:avLst/>
            </a:prstGeom>
            <a:solidFill>
              <a:schemeClr val="accent2"/>
            </a:solidFill>
            <a:ln w="11626" cap="flat">
              <a:noFill/>
              <a:prstDash val="solid"/>
              <a:miter/>
            </a:ln>
          </p:spPr>
          <p:txBody>
            <a:bodyPr rtlCol="0" anchor="ctr"/>
            <a:lstStyle/>
            <a:p>
              <a:endParaRPr lang="de-DE"/>
            </a:p>
          </p:txBody>
        </p:sp>
        <p:sp>
          <p:nvSpPr>
            <p:cNvPr id="42" name="Freihandform: Form 1999">
              <a:extLst>
                <a:ext uri="{FF2B5EF4-FFF2-40B4-BE49-F238E27FC236}">
                  <a16:creationId xmlns:a16="http://schemas.microsoft.com/office/drawing/2014/main" id="{8B5B0AE3-130A-1A47-8A7F-58F1F6909CCE}"/>
                </a:ext>
              </a:extLst>
            </p:cNvPr>
            <p:cNvSpPr/>
            <p:nvPr/>
          </p:nvSpPr>
          <p:spPr>
            <a:xfrm>
              <a:off x="6808811" y="3744672"/>
              <a:ext cx="131483" cy="131482"/>
            </a:xfrm>
            <a:prstGeom prst="roundRect">
              <a:avLst/>
            </a:prstGeom>
            <a:grpFill/>
            <a:ln w="11626" cap="flat">
              <a:noFill/>
              <a:prstDash val="solid"/>
              <a:miter/>
            </a:ln>
          </p:spPr>
          <p:txBody>
            <a:bodyPr rtlCol="0" anchor="ctr"/>
            <a:lstStyle/>
            <a:p>
              <a:endParaRPr lang="de-DE"/>
            </a:p>
          </p:txBody>
        </p:sp>
        <p:sp>
          <p:nvSpPr>
            <p:cNvPr id="43" name="Freihandform: Form 2000">
              <a:extLst>
                <a:ext uri="{FF2B5EF4-FFF2-40B4-BE49-F238E27FC236}">
                  <a16:creationId xmlns:a16="http://schemas.microsoft.com/office/drawing/2014/main" id="{E44ACF70-7BD1-7640-A57F-334FC4A25E79}"/>
                </a:ext>
              </a:extLst>
            </p:cNvPr>
            <p:cNvSpPr/>
            <p:nvPr/>
          </p:nvSpPr>
          <p:spPr>
            <a:xfrm>
              <a:off x="6808811" y="3922697"/>
              <a:ext cx="310671" cy="310671"/>
            </a:xfrm>
            <a:prstGeom prst="roundRect">
              <a:avLst/>
            </a:prstGeom>
            <a:grpFill/>
            <a:ln w="11626" cap="flat">
              <a:noFill/>
              <a:prstDash val="solid"/>
              <a:miter/>
            </a:ln>
          </p:spPr>
          <p:txBody>
            <a:bodyPr rtlCol="0" anchor="ctr"/>
            <a:lstStyle/>
            <a:p>
              <a:endParaRPr lang="de-DE"/>
            </a:p>
          </p:txBody>
        </p:sp>
        <p:sp>
          <p:nvSpPr>
            <p:cNvPr id="44" name="Freihandform: Form 2001">
              <a:extLst>
                <a:ext uri="{FF2B5EF4-FFF2-40B4-BE49-F238E27FC236}">
                  <a16:creationId xmlns:a16="http://schemas.microsoft.com/office/drawing/2014/main" id="{440D80CF-5AAD-134D-AE4E-249B7EF5FBA1}"/>
                </a:ext>
              </a:extLst>
            </p:cNvPr>
            <p:cNvSpPr/>
            <p:nvPr/>
          </p:nvSpPr>
          <p:spPr>
            <a:xfrm>
              <a:off x="7166025" y="3922697"/>
              <a:ext cx="131482" cy="131482"/>
            </a:xfrm>
            <a:prstGeom prst="roundRect">
              <a:avLst/>
            </a:prstGeom>
            <a:grpFill/>
            <a:ln w="11626" cap="flat">
              <a:noFill/>
              <a:prstDash val="solid"/>
              <a:miter/>
            </a:ln>
          </p:spPr>
          <p:txBody>
            <a:bodyPr rtlCol="0" anchor="ctr"/>
            <a:lstStyle/>
            <a:p>
              <a:endParaRPr lang="de-DE"/>
            </a:p>
          </p:txBody>
        </p:sp>
        <p:sp>
          <p:nvSpPr>
            <p:cNvPr id="45" name="Freihandform: Form 2002">
              <a:extLst>
                <a:ext uri="{FF2B5EF4-FFF2-40B4-BE49-F238E27FC236}">
                  <a16:creationId xmlns:a16="http://schemas.microsoft.com/office/drawing/2014/main" id="{9E5AC524-3143-DB47-9B74-DC49A5EF5963}"/>
                </a:ext>
              </a:extLst>
            </p:cNvPr>
            <p:cNvSpPr/>
            <p:nvPr/>
          </p:nvSpPr>
          <p:spPr>
            <a:xfrm>
              <a:off x="7344050" y="3922697"/>
              <a:ext cx="131545" cy="131482"/>
            </a:xfrm>
            <a:prstGeom prst="roundRect">
              <a:avLst/>
            </a:prstGeom>
            <a:grpFill/>
            <a:ln w="11626" cap="flat">
              <a:noFill/>
              <a:prstDash val="solid"/>
              <a:miter/>
            </a:ln>
          </p:spPr>
          <p:txBody>
            <a:bodyPr rtlCol="0" anchor="ctr"/>
            <a:lstStyle/>
            <a:p>
              <a:endParaRPr lang="de-DE"/>
            </a:p>
          </p:txBody>
        </p:sp>
        <p:sp>
          <p:nvSpPr>
            <p:cNvPr id="46" name="Freihandform: Form 2003">
              <a:extLst>
                <a:ext uri="{FF2B5EF4-FFF2-40B4-BE49-F238E27FC236}">
                  <a16:creationId xmlns:a16="http://schemas.microsoft.com/office/drawing/2014/main" id="{9F011E57-1BD8-C548-8C1B-98229C1E160B}"/>
                </a:ext>
              </a:extLst>
            </p:cNvPr>
            <p:cNvSpPr/>
            <p:nvPr/>
          </p:nvSpPr>
          <p:spPr>
            <a:xfrm>
              <a:off x="6808811" y="3566646"/>
              <a:ext cx="131483" cy="131482"/>
            </a:xfrm>
            <a:prstGeom prst="roundRect">
              <a:avLst/>
            </a:prstGeom>
            <a:grpFill/>
            <a:ln w="11626" cap="flat">
              <a:noFill/>
              <a:prstDash val="solid"/>
              <a:miter/>
            </a:ln>
          </p:spPr>
          <p:txBody>
            <a:bodyPr rtlCol="0" anchor="ctr"/>
            <a:lstStyle/>
            <a:p>
              <a:endParaRPr lang="de-DE"/>
            </a:p>
          </p:txBody>
        </p:sp>
        <p:sp>
          <p:nvSpPr>
            <p:cNvPr id="47" name="Freihandform: Form 2004">
              <a:extLst>
                <a:ext uri="{FF2B5EF4-FFF2-40B4-BE49-F238E27FC236}">
                  <a16:creationId xmlns:a16="http://schemas.microsoft.com/office/drawing/2014/main" id="{93AF66A3-3922-B34F-9CA4-8657105B1805}"/>
                </a:ext>
              </a:extLst>
            </p:cNvPr>
            <p:cNvSpPr/>
            <p:nvPr/>
          </p:nvSpPr>
          <p:spPr>
            <a:xfrm>
              <a:off x="6986836" y="3565483"/>
              <a:ext cx="310671" cy="310671"/>
            </a:xfrm>
            <a:prstGeom prst="roundRect">
              <a:avLst/>
            </a:prstGeom>
            <a:grpFill/>
            <a:ln w="11626" cap="flat">
              <a:noFill/>
              <a:prstDash val="solid"/>
              <a:miter/>
            </a:ln>
          </p:spPr>
          <p:txBody>
            <a:bodyPr rtlCol="0" anchor="ctr"/>
            <a:lstStyle/>
            <a:p>
              <a:endParaRPr lang="de-DE"/>
            </a:p>
          </p:txBody>
        </p:sp>
        <p:sp>
          <p:nvSpPr>
            <p:cNvPr id="48" name="Freihandform: Form 2005">
              <a:extLst>
                <a:ext uri="{FF2B5EF4-FFF2-40B4-BE49-F238E27FC236}">
                  <a16:creationId xmlns:a16="http://schemas.microsoft.com/office/drawing/2014/main" id="{CBE980FF-581E-0B48-8C2F-FF88F4A7DA22}"/>
                </a:ext>
              </a:extLst>
            </p:cNvPr>
            <p:cNvSpPr/>
            <p:nvPr/>
          </p:nvSpPr>
          <p:spPr>
            <a:xfrm>
              <a:off x="7344050" y="3565483"/>
              <a:ext cx="310671" cy="310671"/>
            </a:xfrm>
            <a:prstGeom prst="roundRect">
              <a:avLst/>
            </a:prstGeom>
            <a:grpFill/>
            <a:ln w="11626" cap="flat">
              <a:noFill/>
              <a:prstDash val="solid"/>
              <a:miter/>
            </a:ln>
          </p:spPr>
          <p:txBody>
            <a:bodyPr rtlCol="0" anchor="ctr"/>
            <a:lstStyle/>
            <a:p>
              <a:endParaRPr lang="de-DE"/>
            </a:p>
          </p:txBody>
        </p:sp>
        <p:sp>
          <p:nvSpPr>
            <p:cNvPr id="49" name="Freihandform: Form 2006">
              <a:extLst>
                <a:ext uri="{FF2B5EF4-FFF2-40B4-BE49-F238E27FC236}">
                  <a16:creationId xmlns:a16="http://schemas.microsoft.com/office/drawing/2014/main" id="{5E1EAA3F-9D47-904D-A48C-A1A3ED5C1312}"/>
                </a:ext>
              </a:extLst>
            </p:cNvPr>
            <p:cNvSpPr/>
            <p:nvPr/>
          </p:nvSpPr>
          <p:spPr>
            <a:xfrm>
              <a:off x="6451597" y="3743508"/>
              <a:ext cx="310671" cy="310671"/>
            </a:xfrm>
            <a:prstGeom prst="roundRect">
              <a:avLst/>
            </a:prstGeom>
            <a:grpFill/>
            <a:ln w="11626" cap="flat">
              <a:noFill/>
              <a:prstDash val="solid"/>
              <a:miter/>
            </a:ln>
          </p:spPr>
          <p:txBody>
            <a:bodyPr rtlCol="0" anchor="ctr"/>
            <a:lstStyle/>
            <a:p>
              <a:endParaRPr lang="de-DE"/>
            </a:p>
          </p:txBody>
        </p:sp>
        <p:sp>
          <p:nvSpPr>
            <p:cNvPr id="50" name="Freihandform: Form 2007">
              <a:extLst>
                <a:ext uri="{FF2B5EF4-FFF2-40B4-BE49-F238E27FC236}">
                  <a16:creationId xmlns:a16="http://schemas.microsoft.com/office/drawing/2014/main" id="{994EB5F4-790C-9644-8BEC-524BB8AEB132}"/>
                </a:ext>
              </a:extLst>
            </p:cNvPr>
            <p:cNvSpPr/>
            <p:nvPr/>
          </p:nvSpPr>
          <p:spPr>
            <a:xfrm>
              <a:off x="8236505" y="3744672"/>
              <a:ext cx="131482" cy="131482"/>
            </a:xfrm>
            <a:prstGeom prst="roundRect">
              <a:avLst/>
            </a:prstGeom>
            <a:grpFill/>
            <a:ln w="11626" cap="flat">
              <a:noFill/>
              <a:prstDash val="solid"/>
              <a:miter/>
            </a:ln>
          </p:spPr>
          <p:txBody>
            <a:bodyPr rtlCol="0" anchor="ctr"/>
            <a:lstStyle/>
            <a:p>
              <a:endParaRPr lang="de-DE"/>
            </a:p>
          </p:txBody>
        </p:sp>
        <p:sp>
          <p:nvSpPr>
            <p:cNvPr id="51" name="Freihandform: Form 2008">
              <a:extLst>
                <a:ext uri="{FF2B5EF4-FFF2-40B4-BE49-F238E27FC236}">
                  <a16:creationId xmlns:a16="http://schemas.microsoft.com/office/drawing/2014/main" id="{C5FC371E-AF68-8D48-9DC8-D3A2652C2E8B}"/>
                </a:ext>
              </a:extLst>
            </p:cNvPr>
            <p:cNvSpPr/>
            <p:nvPr/>
          </p:nvSpPr>
          <p:spPr>
            <a:xfrm>
              <a:off x="7166025" y="3387457"/>
              <a:ext cx="131482" cy="131482"/>
            </a:xfrm>
            <a:prstGeom prst="roundRect">
              <a:avLst/>
            </a:prstGeom>
            <a:grpFill/>
            <a:ln w="11626" cap="flat">
              <a:noFill/>
              <a:prstDash val="solid"/>
              <a:miter/>
            </a:ln>
          </p:spPr>
          <p:txBody>
            <a:bodyPr rtlCol="0" anchor="ctr"/>
            <a:lstStyle/>
            <a:p>
              <a:endParaRPr lang="de-DE"/>
            </a:p>
          </p:txBody>
        </p:sp>
        <p:sp>
          <p:nvSpPr>
            <p:cNvPr id="52" name="Freihandform: Form 2009">
              <a:extLst>
                <a:ext uri="{FF2B5EF4-FFF2-40B4-BE49-F238E27FC236}">
                  <a16:creationId xmlns:a16="http://schemas.microsoft.com/office/drawing/2014/main" id="{BAC51B0F-6ED7-7245-B3F5-A62A9D2CA7AB}"/>
                </a:ext>
              </a:extLst>
            </p:cNvPr>
            <p:cNvSpPr/>
            <p:nvPr/>
          </p:nvSpPr>
          <p:spPr>
            <a:xfrm>
              <a:off x="7344050" y="3387457"/>
              <a:ext cx="131545" cy="131482"/>
            </a:xfrm>
            <a:prstGeom prst="roundRect">
              <a:avLst/>
            </a:prstGeom>
            <a:grpFill/>
            <a:ln w="11626" cap="flat">
              <a:noFill/>
              <a:prstDash val="solid"/>
              <a:miter/>
            </a:ln>
          </p:spPr>
          <p:txBody>
            <a:bodyPr rtlCol="0" anchor="ctr"/>
            <a:lstStyle/>
            <a:p>
              <a:endParaRPr lang="de-DE"/>
            </a:p>
          </p:txBody>
        </p:sp>
        <p:sp>
          <p:nvSpPr>
            <p:cNvPr id="53" name="Freihandform: Form 2010">
              <a:extLst>
                <a:ext uri="{FF2B5EF4-FFF2-40B4-BE49-F238E27FC236}">
                  <a16:creationId xmlns:a16="http://schemas.microsoft.com/office/drawing/2014/main" id="{F030A5F1-8956-EC45-8AEE-F67364EF2A88}"/>
                </a:ext>
              </a:extLst>
            </p:cNvPr>
            <p:cNvSpPr/>
            <p:nvPr/>
          </p:nvSpPr>
          <p:spPr>
            <a:xfrm>
              <a:off x="7523240" y="3387457"/>
              <a:ext cx="131482" cy="131482"/>
            </a:xfrm>
            <a:prstGeom prst="roundRect">
              <a:avLst/>
            </a:prstGeom>
            <a:grpFill/>
            <a:ln w="11626" cap="flat">
              <a:noFill/>
              <a:prstDash val="solid"/>
              <a:miter/>
            </a:ln>
          </p:spPr>
          <p:txBody>
            <a:bodyPr rtlCol="0" anchor="ctr"/>
            <a:lstStyle/>
            <a:p>
              <a:endParaRPr lang="de-DE"/>
            </a:p>
          </p:txBody>
        </p:sp>
        <p:sp>
          <p:nvSpPr>
            <p:cNvPr id="54" name="Freihandform: Form 2011">
              <a:extLst>
                <a:ext uri="{FF2B5EF4-FFF2-40B4-BE49-F238E27FC236}">
                  <a16:creationId xmlns:a16="http://schemas.microsoft.com/office/drawing/2014/main" id="{C41A2D0D-F84F-D649-AC87-A873F5F22974}"/>
                </a:ext>
              </a:extLst>
            </p:cNvPr>
            <p:cNvSpPr/>
            <p:nvPr/>
          </p:nvSpPr>
          <p:spPr>
            <a:xfrm>
              <a:off x="7523240" y="2851054"/>
              <a:ext cx="310671" cy="311835"/>
            </a:xfrm>
            <a:prstGeom prst="roundRect">
              <a:avLst/>
            </a:prstGeom>
            <a:grpFill/>
            <a:ln w="11626" cap="flat">
              <a:noFill/>
              <a:prstDash val="solid"/>
              <a:miter/>
            </a:ln>
          </p:spPr>
          <p:txBody>
            <a:bodyPr rtlCol="0" anchor="ctr"/>
            <a:lstStyle/>
            <a:p>
              <a:endParaRPr lang="de-DE"/>
            </a:p>
          </p:txBody>
        </p:sp>
        <p:sp>
          <p:nvSpPr>
            <p:cNvPr id="56" name="Freihandform: Form 2012">
              <a:extLst>
                <a:ext uri="{FF2B5EF4-FFF2-40B4-BE49-F238E27FC236}">
                  <a16:creationId xmlns:a16="http://schemas.microsoft.com/office/drawing/2014/main" id="{254E1CB6-E77C-8145-83EC-FF9ADBDBAD5E}"/>
                </a:ext>
              </a:extLst>
            </p:cNvPr>
            <p:cNvSpPr/>
            <p:nvPr/>
          </p:nvSpPr>
          <p:spPr>
            <a:xfrm>
              <a:off x="7523240" y="3209432"/>
              <a:ext cx="131482" cy="131482"/>
            </a:xfrm>
            <a:prstGeom prst="roundRect">
              <a:avLst/>
            </a:prstGeom>
            <a:grpFill/>
            <a:ln w="11626" cap="flat">
              <a:noFill/>
              <a:prstDash val="solid"/>
              <a:miter/>
            </a:ln>
          </p:spPr>
          <p:txBody>
            <a:bodyPr rtlCol="0" anchor="ctr"/>
            <a:lstStyle/>
            <a:p>
              <a:endParaRPr lang="de-DE"/>
            </a:p>
          </p:txBody>
        </p:sp>
        <p:sp>
          <p:nvSpPr>
            <p:cNvPr id="57" name="Freihandform: Form 2013">
              <a:extLst>
                <a:ext uri="{FF2B5EF4-FFF2-40B4-BE49-F238E27FC236}">
                  <a16:creationId xmlns:a16="http://schemas.microsoft.com/office/drawing/2014/main" id="{B49E2A4A-BC18-7143-A298-E34E16D44A51}"/>
                </a:ext>
              </a:extLst>
            </p:cNvPr>
            <p:cNvSpPr/>
            <p:nvPr/>
          </p:nvSpPr>
          <p:spPr>
            <a:xfrm>
              <a:off x="7879290" y="3031407"/>
              <a:ext cx="131545" cy="131482"/>
            </a:xfrm>
            <a:prstGeom prst="roundRect">
              <a:avLst/>
            </a:prstGeom>
            <a:grpFill/>
            <a:ln w="11626" cap="flat">
              <a:noFill/>
              <a:prstDash val="solid"/>
              <a:miter/>
            </a:ln>
          </p:spPr>
          <p:txBody>
            <a:bodyPr rtlCol="0" anchor="ctr"/>
            <a:lstStyle/>
            <a:p>
              <a:endParaRPr lang="de-DE"/>
            </a:p>
          </p:txBody>
        </p:sp>
        <p:sp>
          <p:nvSpPr>
            <p:cNvPr id="58" name="Freihandform: Form 2014">
              <a:extLst>
                <a:ext uri="{FF2B5EF4-FFF2-40B4-BE49-F238E27FC236}">
                  <a16:creationId xmlns:a16="http://schemas.microsoft.com/office/drawing/2014/main" id="{C2EEC4B3-9F71-C74F-A581-0B399D462F19}"/>
                </a:ext>
              </a:extLst>
            </p:cNvPr>
            <p:cNvSpPr/>
            <p:nvPr/>
          </p:nvSpPr>
          <p:spPr>
            <a:xfrm>
              <a:off x="7701265" y="3209432"/>
              <a:ext cx="488697" cy="488697"/>
            </a:xfrm>
            <a:prstGeom prst="roundRect">
              <a:avLst/>
            </a:prstGeom>
            <a:grpFill/>
            <a:ln w="11626" cap="flat">
              <a:noFill/>
              <a:prstDash val="solid"/>
              <a:miter/>
            </a:ln>
          </p:spPr>
          <p:txBody>
            <a:bodyPr rtlCol="0" anchor="ctr"/>
            <a:lstStyle/>
            <a:p>
              <a:endParaRPr lang="de-DE"/>
            </a:p>
          </p:txBody>
        </p:sp>
        <p:sp>
          <p:nvSpPr>
            <p:cNvPr id="59" name="Freihandform: Form 2015">
              <a:extLst>
                <a:ext uri="{FF2B5EF4-FFF2-40B4-BE49-F238E27FC236}">
                  <a16:creationId xmlns:a16="http://schemas.microsoft.com/office/drawing/2014/main" id="{121DBF2B-FDBD-084C-98B7-0AD8429ECC2F}"/>
                </a:ext>
              </a:extLst>
            </p:cNvPr>
            <p:cNvSpPr/>
            <p:nvPr/>
          </p:nvSpPr>
          <p:spPr>
            <a:xfrm>
              <a:off x="6808811" y="3208269"/>
              <a:ext cx="310671" cy="310671"/>
            </a:xfrm>
            <a:prstGeom prst="roundRect">
              <a:avLst/>
            </a:prstGeom>
            <a:grpFill/>
            <a:ln w="11626" cap="flat">
              <a:noFill/>
              <a:prstDash val="solid"/>
              <a:miter/>
            </a:ln>
          </p:spPr>
          <p:txBody>
            <a:bodyPr rtlCol="0" anchor="ctr"/>
            <a:lstStyle/>
            <a:p>
              <a:endParaRPr lang="de-DE"/>
            </a:p>
          </p:txBody>
        </p:sp>
        <p:sp>
          <p:nvSpPr>
            <p:cNvPr id="60" name="Freihandform: Form 2016">
              <a:extLst>
                <a:ext uri="{FF2B5EF4-FFF2-40B4-BE49-F238E27FC236}">
                  <a16:creationId xmlns:a16="http://schemas.microsoft.com/office/drawing/2014/main" id="{D73EFB8F-1521-A344-8D1E-9A6FED241B70}"/>
                </a:ext>
              </a:extLst>
            </p:cNvPr>
            <p:cNvSpPr/>
            <p:nvPr/>
          </p:nvSpPr>
          <p:spPr>
            <a:xfrm>
              <a:off x="6988000" y="3031407"/>
              <a:ext cx="131482" cy="131482"/>
            </a:xfrm>
            <a:prstGeom prst="roundRect">
              <a:avLst/>
            </a:prstGeom>
            <a:grpFill/>
            <a:ln w="11626" cap="flat">
              <a:noFill/>
              <a:prstDash val="solid"/>
              <a:miter/>
            </a:ln>
          </p:spPr>
          <p:txBody>
            <a:bodyPr rtlCol="0" anchor="ctr"/>
            <a:lstStyle/>
            <a:p>
              <a:endParaRPr lang="de-DE"/>
            </a:p>
          </p:txBody>
        </p:sp>
        <p:sp>
          <p:nvSpPr>
            <p:cNvPr id="61" name="Freihandform: Form 2017">
              <a:extLst>
                <a:ext uri="{FF2B5EF4-FFF2-40B4-BE49-F238E27FC236}">
                  <a16:creationId xmlns:a16="http://schemas.microsoft.com/office/drawing/2014/main" id="{75B99F36-89FE-474F-A7EE-46684CE76EFC}"/>
                </a:ext>
              </a:extLst>
            </p:cNvPr>
            <p:cNvSpPr/>
            <p:nvPr/>
          </p:nvSpPr>
          <p:spPr>
            <a:xfrm>
              <a:off x="7166025" y="3030243"/>
              <a:ext cx="310671" cy="310671"/>
            </a:xfrm>
            <a:prstGeom prst="roundRect">
              <a:avLst/>
            </a:prstGeom>
            <a:grpFill/>
            <a:ln w="11626" cap="flat">
              <a:noFill/>
              <a:prstDash val="solid"/>
              <a:miter/>
            </a:ln>
          </p:spPr>
          <p:txBody>
            <a:bodyPr rtlCol="0" anchor="ctr"/>
            <a:lstStyle/>
            <a:p>
              <a:endParaRPr lang="de-DE"/>
            </a:p>
          </p:txBody>
        </p:sp>
        <p:sp>
          <p:nvSpPr>
            <p:cNvPr id="62" name="Freihandform: Form 2018">
              <a:extLst>
                <a:ext uri="{FF2B5EF4-FFF2-40B4-BE49-F238E27FC236}">
                  <a16:creationId xmlns:a16="http://schemas.microsoft.com/office/drawing/2014/main" id="{F0A4E02E-486D-934D-A773-3C4D45221ACF}"/>
                </a:ext>
              </a:extLst>
            </p:cNvPr>
            <p:cNvSpPr/>
            <p:nvPr/>
          </p:nvSpPr>
          <p:spPr>
            <a:xfrm>
              <a:off x="6986836" y="2673029"/>
              <a:ext cx="310671" cy="310671"/>
            </a:xfrm>
            <a:prstGeom prst="roundRect">
              <a:avLst/>
            </a:prstGeom>
            <a:solidFill>
              <a:schemeClr val="accent2"/>
            </a:solidFill>
            <a:ln w="11626" cap="flat">
              <a:noFill/>
              <a:prstDash val="solid"/>
              <a:miter/>
            </a:ln>
          </p:spPr>
          <p:txBody>
            <a:bodyPr rtlCol="0" anchor="ctr"/>
            <a:lstStyle/>
            <a:p>
              <a:endParaRPr lang="de-DE"/>
            </a:p>
          </p:txBody>
        </p:sp>
        <p:sp>
          <p:nvSpPr>
            <p:cNvPr id="63" name="Freihandform: Form 2019">
              <a:extLst>
                <a:ext uri="{FF2B5EF4-FFF2-40B4-BE49-F238E27FC236}">
                  <a16:creationId xmlns:a16="http://schemas.microsoft.com/office/drawing/2014/main" id="{75954792-7C60-F648-8B73-A5C617DB34EB}"/>
                </a:ext>
              </a:extLst>
            </p:cNvPr>
            <p:cNvSpPr/>
            <p:nvPr/>
          </p:nvSpPr>
          <p:spPr>
            <a:xfrm>
              <a:off x="7344050" y="2852218"/>
              <a:ext cx="131545" cy="131482"/>
            </a:xfrm>
            <a:prstGeom prst="roundRect">
              <a:avLst/>
            </a:prstGeom>
            <a:grpFill/>
            <a:ln w="11626" cap="flat">
              <a:noFill/>
              <a:prstDash val="solid"/>
              <a:miter/>
            </a:ln>
          </p:spPr>
          <p:txBody>
            <a:bodyPr rtlCol="0" anchor="ctr"/>
            <a:lstStyle/>
            <a:p>
              <a:endParaRPr lang="de-DE"/>
            </a:p>
          </p:txBody>
        </p:sp>
        <p:sp>
          <p:nvSpPr>
            <p:cNvPr id="64" name="Freihandform: Form 2020">
              <a:extLst>
                <a:ext uri="{FF2B5EF4-FFF2-40B4-BE49-F238E27FC236}">
                  <a16:creationId xmlns:a16="http://schemas.microsoft.com/office/drawing/2014/main" id="{42C83BE9-EE80-BC47-8354-4B91D5B63BCC}"/>
                </a:ext>
              </a:extLst>
            </p:cNvPr>
            <p:cNvSpPr/>
            <p:nvPr/>
          </p:nvSpPr>
          <p:spPr>
            <a:xfrm>
              <a:off x="6273571" y="3031407"/>
              <a:ext cx="131483" cy="131482"/>
            </a:xfrm>
            <a:prstGeom prst="roundRect">
              <a:avLst/>
            </a:prstGeom>
            <a:grpFill/>
            <a:ln w="11626" cap="flat">
              <a:noFill/>
              <a:prstDash val="solid"/>
              <a:miter/>
            </a:ln>
          </p:spPr>
          <p:txBody>
            <a:bodyPr rtlCol="0" anchor="ctr"/>
            <a:lstStyle/>
            <a:p>
              <a:endParaRPr lang="de-DE"/>
            </a:p>
          </p:txBody>
        </p:sp>
        <p:sp>
          <p:nvSpPr>
            <p:cNvPr id="65" name="Freihandform: Form 2021">
              <a:extLst>
                <a:ext uri="{FF2B5EF4-FFF2-40B4-BE49-F238E27FC236}">
                  <a16:creationId xmlns:a16="http://schemas.microsoft.com/office/drawing/2014/main" id="{38BFE664-4ABB-A54D-A692-302F29843AE6}"/>
                </a:ext>
              </a:extLst>
            </p:cNvPr>
            <p:cNvSpPr/>
            <p:nvPr/>
          </p:nvSpPr>
          <p:spPr>
            <a:xfrm>
              <a:off x="6273571" y="3209432"/>
              <a:ext cx="488697" cy="488697"/>
            </a:xfrm>
            <a:prstGeom prst="roundRect">
              <a:avLst/>
            </a:prstGeom>
            <a:grpFill/>
            <a:ln w="11626" cap="flat">
              <a:noFill/>
              <a:prstDash val="solid"/>
              <a:miter/>
            </a:ln>
          </p:spPr>
          <p:txBody>
            <a:bodyPr rtlCol="0" anchor="ctr"/>
            <a:lstStyle/>
            <a:p>
              <a:endParaRPr lang="de-DE"/>
            </a:p>
          </p:txBody>
        </p:sp>
        <p:sp>
          <p:nvSpPr>
            <p:cNvPr id="66" name="Freihandform: Form 2022">
              <a:extLst>
                <a:ext uri="{FF2B5EF4-FFF2-40B4-BE49-F238E27FC236}">
                  <a16:creationId xmlns:a16="http://schemas.microsoft.com/office/drawing/2014/main" id="{15424479-47A8-2345-9683-6EC1306932AB}"/>
                </a:ext>
              </a:extLst>
            </p:cNvPr>
            <p:cNvSpPr/>
            <p:nvPr/>
          </p:nvSpPr>
          <p:spPr>
            <a:xfrm>
              <a:off x="6273571" y="2852218"/>
              <a:ext cx="131483" cy="131482"/>
            </a:xfrm>
            <a:prstGeom prst="roundRect">
              <a:avLst/>
            </a:prstGeom>
            <a:grpFill/>
            <a:ln w="11626" cap="flat">
              <a:noFill/>
              <a:prstDash val="solid"/>
              <a:miter/>
            </a:ln>
          </p:spPr>
          <p:txBody>
            <a:bodyPr rtlCol="0" anchor="ctr"/>
            <a:lstStyle/>
            <a:p>
              <a:endParaRPr lang="de-DE"/>
            </a:p>
          </p:txBody>
        </p:sp>
        <p:sp>
          <p:nvSpPr>
            <p:cNvPr id="67" name="Freihandform: Form 2023">
              <a:extLst>
                <a:ext uri="{FF2B5EF4-FFF2-40B4-BE49-F238E27FC236}">
                  <a16:creationId xmlns:a16="http://schemas.microsoft.com/office/drawing/2014/main" id="{123FB088-8FA9-3445-84BD-887B0EAE1C70}"/>
                </a:ext>
              </a:extLst>
            </p:cNvPr>
            <p:cNvSpPr/>
            <p:nvPr/>
          </p:nvSpPr>
          <p:spPr>
            <a:xfrm>
              <a:off x="6273571" y="2674192"/>
              <a:ext cx="131483" cy="131482"/>
            </a:xfrm>
            <a:prstGeom prst="roundRect">
              <a:avLst/>
            </a:prstGeom>
            <a:solidFill>
              <a:schemeClr val="bg2"/>
            </a:solidFill>
            <a:ln w="11626" cap="flat">
              <a:noFill/>
              <a:prstDash val="solid"/>
              <a:miter/>
            </a:ln>
          </p:spPr>
          <p:txBody>
            <a:bodyPr rtlCol="0" anchor="ctr"/>
            <a:lstStyle/>
            <a:p>
              <a:endParaRPr lang="de-DE"/>
            </a:p>
          </p:txBody>
        </p:sp>
        <p:sp>
          <p:nvSpPr>
            <p:cNvPr id="68" name="Freihandform: Form 2024">
              <a:extLst>
                <a:ext uri="{FF2B5EF4-FFF2-40B4-BE49-F238E27FC236}">
                  <a16:creationId xmlns:a16="http://schemas.microsoft.com/office/drawing/2014/main" id="{869543A9-A3D4-C04C-8BE2-2891008E0E8C}"/>
                </a:ext>
              </a:extLst>
            </p:cNvPr>
            <p:cNvSpPr/>
            <p:nvPr/>
          </p:nvSpPr>
          <p:spPr>
            <a:xfrm>
              <a:off x="6452760" y="2495004"/>
              <a:ext cx="131482" cy="131482"/>
            </a:xfrm>
            <a:prstGeom prst="roundRect">
              <a:avLst/>
            </a:prstGeom>
            <a:grpFill/>
            <a:ln w="11626" cap="flat">
              <a:noFill/>
              <a:prstDash val="solid"/>
              <a:miter/>
            </a:ln>
          </p:spPr>
          <p:txBody>
            <a:bodyPr rtlCol="0" anchor="ctr"/>
            <a:lstStyle/>
            <a:p>
              <a:endParaRPr lang="de-DE"/>
            </a:p>
          </p:txBody>
        </p:sp>
        <p:sp>
          <p:nvSpPr>
            <p:cNvPr id="69" name="Freihandform: Form 2025">
              <a:extLst>
                <a:ext uri="{FF2B5EF4-FFF2-40B4-BE49-F238E27FC236}">
                  <a16:creationId xmlns:a16="http://schemas.microsoft.com/office/drawing/2014/main" id="{ACA287A0-A4EF-5148-88F8-13263648E9FB}"/>
                </a:ext>
              </a:extLst>
            </p:cNvPr>
            <p:cNvSpPr/>
            <p:nvPr/>
          </p:nvSpPr>
          <p:spPr>
            <a:xfrm>
              <a:off x="6451597" y="2674192"/>
              <a:ext cx="488697" cy="488697"/>
            </a:xfrm>
            <a:prstGeom prst="roundRect">
              <a:avLst/>
            </a:prstGeom>
            <a:grpFill/>
            <a:ln w="11626" cap="flat">
              <a:noFill/>
              <a:prstDash val="solid"/>
              <a:miter/>
            </a:ln>
          </p:spPr>
          <p:txBody>
            <a:bodyPr rtlCol="0" anchor="ctr"/>
            <a:lstStyle/>
            <a:p>
              <a:endParaRPr lang="de-DE"/>
            </a:p>
          </p:txBody>
        </p:sp>
        <p:sp>
          <p:nvSpPr>
            <p:cNvPr id="70" name="Freihandform: Form 2026">
              <a:extLst>
                <a:ext uri="{FF2B5EF4-FFF2-40B4-BE49-F238E27FC236}">
                  <a16:creationId xmlns:a16="http://schemas.microsoft.com/office/drawing/2014/main" id="{95B10622-023E-0046-9086-D723F0192D30}"/>
                </a:ext>
              </a:extLst>
            </p:cNvPr>
            <p:cNvSpPr/>
            <p:nvPr/>
          </p:nvSpPr>
          <p:spPr>
            <a:xfrm>
              <a:off x="6630785" y="4904746"/>
              <a:ext cx="131482" cy="131482"/>
            </a:xfrm>
            <a:prstGeom prst="roundRect">
              <a:avLst/>
            </a:prstGeom>
            <a:grpFill/>
            <a:ln w="11626" cap="flat">
              <a:noFill/>
              <a:prstDash val="solid"/>
              <a:miter/>
            </a:ln>
          </p:spPr>
          <p:txBody>
            <a:bodyPr rtlCol="0" anchor="ctr"/>
            <a:lstStyle/>
            <a:p>
              <a:endParaRPr lang="de-DE"/>
            </a:p>
          </p:txBody>
        </p:sp>
        <p:sp>
          <p:nvSpPr>
            <p:cNvPr id="71" name="Freihandform: Form 2027">
              <a:extLst>
                <a:ext uri="{FF2B5EF4-FFF2-40B4-BE49-F238E27FC236}">
                  <a16:creationId xmlns:a16="http://schemas.microsoft.com/office/drawing/2014/main" id="{4C83C8FE-0F86-3E48-93EB-3C609C3CDB88}"/>
                </a:ext>
              </a:extLst>
            </p:cNvPr>
            <p:cNvSpPr/>
            <p:nvPr/>
          </p:nvSpPr>
          <p:spPr>
            <a:xfrm>
              <a:off x="6452697" y="4637126"/>
              <a:ext cx="131545" cy="131482"/>
            </a:xfrm>
            <a:prstGeom prst="roundRect">
              <a:avLst/>
            </a:prstGeom>
            <a:solidFill>
              <a:schemeClr val="accent2"/>
            </a:solidFill>
            <a:ln w="11626" cap="flat">
              <a:noFill/>
              <a:prstDash val="solid"/>
              <a:miter/>
            </a:ln>
          </p:spPr>
          <p:txBody>
            <a:bodyPr rtlCol="0" anchor="ctr"/>
            <a:lstStyle/>
            <a:p>
              <a:endParaRPr lang="de-DE"/>
            </a:p>
          </p:txBody>
        </p:sp>
        <p:sp>
          <p:nvSpPr>
            <p:cNvPr id="72" name="Freihandform: Form 2028">
              <a:extLst>
                <a:ext uri="{FF2B5EF4-FFF2-40B4-BE49-F238E27FC236}">
                  <a16:creationId xmlns:a16="http://schemas.microsoft.com/office/drawing/2014/main" id="{19462557-AE27-2A47-9557-9632196619B8}"/>
                </a:ext>
              </a:extLst>
            </p:cNvPr>
            <p:cNvSpPr/>
            <p:nvPr/>
          </p:nvSpPr>
          <p:spPr>
            <a:xfrm>
              <a:off x="6808811" y="4279911"/>
              <a:ext cx="131483" cy="131482"/>
            </a:xfrm>
            <a:prstGeom prst="roundRect">
              <a:avLst/>
            </a:prstGeom>
            <a:grpFill/>
            <a:ln w="11626" cap="flat">
              <a:noFill/>
              <a:prstDash val="solid"/>
              <a:miter/>
            </a:ln>
          </p:spPr>
          <p:txBody>
            <a:bodyPr rtlCol="0" anchor="ctr"/>
            <a:lstStyle/>
            <a:p>
              <a:endParaRPr lang="de-DE"/>
            </a:p>
          </p:txBody>
        </p:sp>
        <p:sp>
          <p:nvSpPr>
            <p:cNvPr id="73" name="Freihandform: Form 2029">
              <a:extLst>
                <a:ext uri="{FF2B5EF4-FFF2-40B4-BE49-F238E27FC236}">
                  <a16:creationId xmlns:a16="http://schemas.microsoft.com/office/drawing/2014/main" id="{733F992A-27D8-A746-B231-9E2C0523E654}"/>
                </a:ext>
              </a:extLst>
            </p:cNvPr>
            <p:cNvSpPr/>
            <p:nvPr/>
          </p:nvSpPr>
          <p:spPr>
            <a:xfrm>
              <a:off x="6630785" y="4101886"/>
              <a:ext cx="131482" cy="131482"/>
            </a:xfrm>
            <a:prstGeom prst="roundRect">
              <a:avLst/>
            </a:prstGeom>
            <a:grpFill/>
            <a:ln w="11626" cap="flat">
              <a:noFill/>
              <a:prstDash val="solid"/>
              <a:miter/>
            </a:ln>
          </p:spPr>
          <p:txBody>
            <a:bodyPr rtlCol="0" anchor="ctr"/>
            <a:lstStyle/>
            <a:p>
              <a:endParaRPr lang="de-DE"/>
            </a:p>
          </p:txBody>
        </p:sp>
        <p:sp>
          <p:nvSpPr>
            <p:cNvPr id="74" name="Freihandform: Form 2030">
              <a:extLst>
                <a:ext uri="{FF2B5EF4-FFF2-40B4-BE49-F238E27FC236}">
                  <a16:creationId xmlns:a16="http://schemas.microsoft.com/office/drawing/2014/main" id="{9284AE13-A349-FD4C-9153-02B2015A07C1}"/>
                </a:ext>
              </a:extLst>
            </p:cNvPr>
            <p:cNvSpPr/>
            <p:nvPr/>
          </p:nvSpPr>
          <p:spPr>
            <a:xfrm>
              <a:off x="6452697" y="4101886"/>
              <a:ext cx="131545" cy="131482"/>
            </a:xfrm>
            <a:prstGeom prst="roundRect">
              <a:avLst/>
            </a:prstGeom>
            <a:grpFill/>
            <a:ln w="11626" cap="flat">
              <a:noFill/>
              <a:prstDash val="solid"/>
              <a:miter/>
            </a:ln>
          </p:spPr>
          <p:txBody>
            <a:bodyPr rtlCol="0" anchor="ctr"/>
            <a:lstStyle/>
            <a:p>
              <a:endParaRPr lang="de-DE"/>
            </a:p>
          </p:txBody>
        </p:sp>
        <p:sp>
          <p:nvSpPr>
            <p:cNvPr id="75" name="Freihandform: Form 2031">
              <a:extLst>
                <a:ext uri="{FF2B5EF4-FFF2-40B4-BE49-F238E27FC236}">
                  <a16:creationId xmlns:a16="http://schemas.microsoft.com/office/drawing/2014/main" id="{D3280767-2C1E-F24D-B6AD-2A75E303E2B4}"/>
                </a:ext>
              </a:extLst>
            </p:cNvPr>
            <p:cNvSpPr/>
            <p:nvPr/>
          </p:nvSpPr>
          <p:spPr>
            <a:xfrm>
              <a:off x="8236505" y="3387457"/>
              <a:ext cx="310671" cy="310671"/>
            </a:xfrm>
            <a:prstGeom prst="roundRect">
              <a:avLst/>
            </a:prstGeom>
            <a:grpFill/>
            <a:ln w="11626" cap="flat">
              <a:noFill/>
              <a:prstDash val="solid"/>
              <a:miter/>
            </a:ln>
          </p:spPr>
          <p:txBody>
            <a:bodyPr rtlCol="0" anchor="ctr"/>
            <a:lstStyle/>
            <a:p>
              <a:endParaRPr lang="de-DE"/>
            </a:p>
          </p:txBody>
        </p:sp>
        <p:sp>
          <p:nvSpPr>
            <p:cNvPr id="76" name="Freihandform: Form 2032">
              <a:extLst>
                <a:ext uri="{FF2B5EF4-FFF2-40B4-BE49-F238E27FC236}">
                  <a16:creationId xmlns:a16="http://schemas.microsoft.com/office/drawing/2014/main" id="{E0162AC9-E303-1747-840F-99B66DB35262}"/>
                </a:ext>
              </a:extLst>
            </p:cNvPr>
            <p:cNvSpPr/>
            <p:nvPr/>
          </p:nvSpPr>
          <p:spPr>
            <a:xfrm>
              <a:off x="8236505" y="3209432"/>
              <a:ext cx="131482" cy="131482"/>
            </a:xfrm>
            <a:prstGeom prst="roundRect">
              <a:avLst/>
            </a:prstGeom>
            <a:grpFill/>
            <a:ln w="11626" cap="flat">
              <a:noFill/>
              <a:prstDash val="solid"/>
              <a:miter/>
            </a:ln>
          </p:spPr>
          <p:txBody>
            <a:bodyPr rtlCol="0" anchor="ctr"/>
            <a:lstStyle/>
            <a:p>
              <a:endParaRPr lang="de-DE"/>
            </a:p>
          </p:txBody>
        </p:sp>
        <p:sp>
          <p:nvSpPr>
            <p:cNvPr id="77" name="Freihandform: Form 2033">
              <a:extLst>
                <a:ext uri="{FF2B5EF4-FFF2-40B4-BE49-F238E27FC236}">
                  <a16:creationId xmlns:a16="http://schemas.microsoft.com/office/drawing/2014/main" id="{BD770390-E39E-D14E-B9E7-57C1CD826A70}"/>
                </a:ext>
              </a:extLst>
            </p:cNvPr>
            <p:cNvSpPr/>
            <p:nvPr/>
          </p:nvSpPr>
          <p:spPr>
            <a:xfrm>
              <a:off x="6363166" y="5172366"/>
              <a:ext cx="41888" cy="41888"/>
            </a:xfrm>
            <a:prstGeom prst="roundRect">
              <a:avLst/>
            </a:prstGeom>
            <a:grpFill/>
            <a:ln w="11626" cap="flat">
              <a:noFill/>
              <a:prstDash val="solid"/>
              <a:miter/>
            </a:ln>
          </p:spPr>
          <p:txBody>
            <a:bodyPr rtlCol="0" anchor="ctr"/>
            <a:lstStyle/>
            <a:p>
              <a:endParaRPr lang="de-DE"/>
            </a:p>
          </p:txBody>
        </p:sp>
        <p:sp>
          <p:nvSpPr>
            <p:cNvPr id="78" name="Freihandform: Form 2034">
              <a:extLst>
                <a:ext uri="{FF2B5EF4-FFF2-40B4-BE49-F238E27FC236}">
                  <a16:creationId xmlns:a16="http://schemas.microsoft.com/office/drawing/2014/main" id="{85BBF6B6-2F11-F540-9DF6-6DFA57ECE358}"/>
                </a:ext>
              </a:extLst>
            </p:cNvPr>
            <p:cNvSpPr/>
            <p:nvPr/>
          </p:nvSpPr>
          <p:spPr>
            <a:xfrm>
              <a:off x="6273571" y="5172366"/>
              <a:ext cx="41888" cy="41888"/>
            </a:xfrm>
            <a:prstGeom prst="roundRect">
              <a:avLst/>
            </a:prstGeom>
            <a:grpFill/>
            <a:ln w="11626" cap="flat">
              <a:noFill/>
              <a:prstDash val="solid"/>
              <a:miter/>
            </a:ln>
          </p:spPr>
          <p:txBody>
            <a:bodyPr rtlCol="0" anchor="ctr"/>
            <a:lstStyle/>
            <a:p>
              <a:endParaRPr lang="de-DE"/>
            </a:p>
          </p:txBody>
        </p:sp>
        <p:sp>
          <p:nvSpPr>
            <p:cNvPr id="79" name="Freihandform: Form 2035">
              <a:extLst>
                <a:ext uri="{FF2B5EF4-FFF2-40B4-BE49-F238E27FC236}">
                  <a16:creationId xmlns:a16="http://schemas.microsoft.com/office/drawing/2014/main" id="{7C59B08D-B882-C34B-8CBF-03F365D771B1}"/>
                </a:ext>
              </a:extLst>
            </p:cNvPr>
            <p:cNvSpPr/>
            <p:nvPr/>
          </p:nvSpPr>
          <p:spPr>
            <a:xfrm>
              <a:off x="6273571" y="5261960"/>
              <a:ext cx="41888" cy="41888"/>
            </a:xfrm>
            <a:prstGeom prst="roundRect">
              <a:avLst/>
            </a:prstGeom>
            <a:grpFill/>
            <a:ln w="11626" cap="flat">
              <a:noFill/>
              <a:prstDash val="solid"/>
              <a:miter/>
            </a:ln>
          </p:spPr>
          <p:txBody>
            <a:bodyPr rtlCol="0" anchor="ctr"/>
            <a:lstStyle/>
            <a:p>
              <a:endParaRPr lang="de-DE"/>
            </a:p>
          </p:txBody>
        </p:sp>
        <p:sp>
          <p:nvSpPr>
            <p:cNvPr id="80" name="Freihandform: Form 2036">
              <a:extLst>
                <a:ext uri="{FF2B5EF4-FFF2-40B4-BE49-F238E27FC236}">
                  <a16:creationId xmlns:a16="http://schemas.microsoft.com/office/drawing/2014/main" id="{7D5278D3-B377-5644-B320-CBE37B436291}"/>
                </a:ext>
              </a:extLst>
            </p:cNvPr>
            <p:cNvSpPr/>
            <p:nvPr/>
          </p:nvSpPr>
          <p:spPr>
            <a:xfrm>
              <a:off x="6363166" y="5261960"/>
              <a:ext cx="41888" cy="41888"/>
            </a:xfrm>
            <a:prstGeom prst="roundRect">
              <a:avLst/>
            </a:prstGeom>
            <a:grpFill/>
            <a:ln w="11626" cap="flat">
              <a:noFill/>
              <a:prstDash val="solid"/>
              <a:miter/>
            </a:ln>
          </p:spPr>
          <p:txBody>
            <a:bodyPr rtlCol="0" anchor="ctr"/>
            <a:lstStyle/>
            <a:p>
              <a:endParaRPr lang="de-DE"/>
            </a:p>
          </p:txBody>
        </p:sp>
        <p:sp>
          <p:nvSpPr>
            <p:cNvPr id="81" name="Freihandform: Form 2037">
              <a:extLst>
                <a:ext uri="{FF2B5EF4-FFF2-40B4-BE49-F238E27FC236}">
                  <a16:creationId xmlns:a16="http://schemas.microsoft.com/office/drawing/2014/main" id="{94B0F989-2C6D-F64E-A7A7-F5ED7A24BFEB}"/>
                </a:ext>
              </a:extLst>
            </p:cNvPr>
            <p:cNvSpPr/>
            <p:nvPr/>
          </p:nvSpPr>
          <p:spPr>
            <a:xfrm>
              <a:off x="6451597" y="5172366"/>
              <a:ext cx="41888" cy="41888"/>
            </a:xfrm>
            <a:prstGeom prst="roundRect">
              <a:avLst/>
            </a:prstGeom>
            <a:grpFill/>
            <a:ln w="11626" cap="flat">
              <a:noFill/>
              <a:prstDash val="solid"/>
              <a:miter/>
            </a:ln>
          </p:spPr>
          <p:txBody>
            <a:bodyPr rtlCol="0" anchor="ctr"/>
            <a:lstStyle/>
            <a:p>
              <a:endParaRPr lang="de-DE"/>
            </a:p>
          </p:txBody>
        </p:sp>
        <p:sp>
          <p:nvSpPr>
            <p:cNvPr id="82" name="Freihandform: Form 2038">
              <a:extLst>
                <a:ext uri="{FF2B5EF4-FFF2-40B4-BE49-F238E27FC236}">
                  <a16:creationId xmlns:a16="http://schemas.microsoft.com/office/drawing/2014/main" id="{CF02F0B9-2DB4-7740-B447-3BD2FD60A2CD}"/>
                </a:ext>
              </a:extLst>
            </p:cNvPr>
            <p:cNvSpPr/>
            <p:nvPr/>
          </p:nvSpPr>
          <p:spPr>
            <a:xfrm>
              <a:off x="6541191" y="4994340"/>
              <a:ext cx="41888" cy="41888"/>
            </a:xfrm>
            <a:prstGeom prst="roundRect">
              <a:avLst/>
            </a:prstGeom>
            <a:grpFill/>
            <a:ln w="11626" cap="flat">
              <a:noFill/>
              <a:prstDash val="solid"/>
              <a:miter/>
            </a:ln>
          </p:spPr>
          <p:txBody>
            <a:bodyPr rtlCol="0" anchor="ctr"/>
            <a:lstStyle/>
            <a:p>
              <a:endParaRPr lang="de-DE"/>
            </a:p>
          </p:txBody>
        </p:sp>
        <p:sp>
          <p:nvSpPr>
            <p:cNvPr id="83" name="Freihandform: Form 2039">
              <a:extLst>
                <a:ext uri="{FF2B5EF4-FFF2-40B4-BE49-F238E27FC236}">
                  <a16:creationId xmlns:a16="http://schemas.microsoft.com/office/drawing/2014/main" id="{2E375D8A-864A-4F4C-A845-25A55417CAE7}"/>
                </a:ext>
              </a:extLst>
            </p:cNvPr>
            <p:cNvSpPr/>
            <p:nvPr/>
          </p:nvSpPr>
          <p:spPr>
            <a:xfrm>
              <a:off x="6451597" y="4994340"/>
              <a:ext cx="41888" cy="41888"/>
            </a:xfrm>
            <a:prstGeom prst="roundRect">
              <a:avLst/>
            </a:prstGeom>
            <a:grpFill/>
            <a:ln w="11626" cap="flat">
              <a:noFill/>
              <a:prstDash val="solid"/>
              <a:miter/>
            </a:ln>
          </p:spPr>
          <p:txBody>
            <a:bodyPr rtlCol="0" anchor="ctr"/>
            <a:lstStyle/>
            <a:p>
              <a:endParaRPr lang="de-DE"/>
            </a:p>
          </p:txBody>
        </p:sp>
        <p:sp>
          <p:nvSpPr>
            <p:cNvPr id="84" name="Freihandform: Form 2040">
              <a:extLst>
                <a:ext uri="{FF2B5EF4-FFF2-40B4-BE49-F238E27FC236}">
                  <a16:creationId xmlns:a16="http://schemas.microsoft.com/office/drawing/2014/main" id="{9203D55A-D797-D048-8905-4FAC20F53F2A}"/>
                </a:ext>
              </a:extLst>
            </p:cNvPr>
            <p:cNvSpPr/>
            <p:nvPr/>
          </p:nvSpPr>
          <p:spPr>
            <a:xfrm>
              <a:off x="6451597" y="5083935"/>
              <a:ext cx="41888" cy="41888"/>
            </a:xfrm>
            <a:prstGeom prst="roundRect">
              <a:avLst/>
            </a:prstGeom>
            <a:grpFill/>
            <a:ln w="11626" cap="flat">
              <a:noFill/>
              <a:prstDash val="solid"/>
              <a:miter/>
            </a:ln>
          </p:spPr>
          <p:txBody>
            <a:bodyPr rtlCol="0" anchor="ctr"/>
            <a:lstStyle/>
            <a:p>
              <a:endParaRPr lang="de-DE"/>
            </a:p>
          </p:txBody>
        </p:sp>
        <p:sp>
          <p:nvSpPr>
            <p:cNvPr id="85" name="Freihandform: Form 2041">
              <a:extLst>
                <a:ext uri="{FF2B5EF4-FFF2-40B4-BE49-F238E27FC236}">
                  <a16:creationId xmlns:a16="http://schemas.microsoft.com/office/drawing/2014/main" id="{DDE027FC-1241-AB49-ACF3-38375B2F6832}"/>
                </a:ext>
              </a:extLst>
            </p:cNvPr>
            <p:cNvSpPr/>
            <p:nvPr/>
          </p:nvSpPr>
          <p:spPr>
            <a:xfrm>
              <a:off x="6541191" y="5083935"/>
              <a:ext cx="41888" cy="41888"/>
            </a:xfrm>
            <a:prstGeom prst="roundRect">
              <a:avLst/>
            </a:prstGeom>
            <a:grpFill/>
            <a:ln w="11626" cap="flat">
              <a:noFill/>
              <a:prstDash val="solid"/>
              <a:miter/>
            </a:ln>
          </p:spPr>
          <p:txBody>
            <a:bodyPr rtlCol="0" anchor="ctr"/>
            <a:lstStyle/>
            <a:p>
              <a:endParaRPr lang="de-DE"/>
            </a:p>
          </p:txBody>
        </p:sp>
        <p:sp>
          <p:nvSpPr>
            <p:cNvPr id="86" name="Freihandform: Form 2042">
              <a:extLst>
                <a:ext uri="{FF2B5EF4-FFF2-40B4-BE49-F238E27FC236}">
                  <a16:creationId xmlns:a16="http://schemas.microsoft.com/office/drawing/2014/main" id="{929CA2E8-09D7-B847-83B5-EA38E95FE581}"/>
                </a:ext>
              </a:extLst>
            </p:cNvPr>
            <p:cNvSpPr/>
            <p:nvPr/>
          </p:nvSpPr>
          <p:spPr>
            <a:xfrm>
              <a:off x="6630785" y="5083935"/>
              <a:ext cx="41888" cy="41888"/>
            </a:xfrm>
            <a:prstGeom prst="roundRect">
              <a:avLst/>
            </a:prstGeom>
            <a:grpFill/>
            <a:ln w="11626" cap="flat">
              <a:noFill/>
              <a:prstDash val="solid"/>
              <a:miter/>
            </a:ln>
          </p:spPr>
          <p:txBody>
            <a:bodyPr rtlCol="0" anchor="ctr"/>
            <a:lstStyle/>
            <a:p>
              <a:endParaRPr lang="de-DE"/>
            </a:p>
          </p:txBody>
        </p:sp>
        <p:sp>
          <p:nvSpPr>
            <p:cNvPr id="87" name="Freihandform: Form 2043">
              <a:extLst>
                <a:ext uri="{FF2B5EF4-FFF2-40B4-BE49-F238E27FC236}">
                  <a16:creationId xmlns:a16="http://schemas.microsoft.com/office/drawing/2014/main" id="{859FBE6B-D9AF-524C-8FEF-7728C3705E1B}"/>
                </a:ext>
              </a:extLst>
            </p:cNvPr>
            <p:cNvSpPr/>
            <p:nvPr/>
          </p:nvSpPr>
          <p:spPr>
            <a:xfrm>
              <a:off x="6363166" y="4994340"/>
              <a:ext cx="41888" cy="41888"/>
            </a:xfrm>
            <a:prstGeom prst="roundRect">
              <a:avLst/>
            </a:prstGeom>
            <a:grpFill/>
            <a:ln w="11626" cap="flat">
              <a:noFill/>
              <a:prstDash val="solid"/>
              <a:miter/>
            </a:ln>
          </p:spPr>
          <p:txBody>
            <a:bodyPr rtlCol="0" anchor="ctr"/>
            <a:lstStyle/>
            <a:p>
              <a:endParaRPr lang="de-DE"/>
            </a:p>
          </p:txBody>
        </p:sp>
        <p:sp>
          <p:nvSpPr>
            <p:cNvPr id="88" name="Freihandform: Form 2044">
              <a:extLst>
                <a:ext uri="{FF2B5EF4-FFF2-40B4-BE49-F238E27FC236}">
                  <a16:creationId xmlns:a16="http://schemas.microsoft.com/office/drawing/2014/main" id="{D71BF99A-85BF-4E4B-9EE7-95DF402E202E}"/>
                </a:ext>
              </a:extLst>
            </p:cNvPr>
            <p:cNvSpPr/>
            <p:nvPr/>
          </p:nvSpPr>
          <p:spPr>
            <a:xfrm>
              <a:off x="6273571" y="4994340"/>
              <a:ext cx="41888" cy="41888"/>
            </a:xfrm>
            <a:prstGeom prst="roundRect">
              <a:avLst/>
            </a:prstGeom>
            <a:grpFill/>
            <a:ln w="11626" cap="flat">
              <a:noFill/>
              <a:prstDash val="solid"/>
              <a:miter/>
            </a:ln>
          </p:spPr>
          <p:txBody>
            <a:bodyPr rtlCol="0" anchor="ctr"/>
            <a:lstStyle/>
            <a:p>
              <a:endParaRPr lang="de-DE"/>
            </a:p>
          </p:txBody>
        </p:sp>
        <p:sp>
          <p:nvSpPr>
            <p:cNvPr id="89" name="Freihandform: Form 2045">
              <a:extLst>
                <a:ext uri="{FF2B5EF4-FFF2-40B4-BE49-F238E27FC236}">
                  <a16:creationId xmlns:a16="http://schemas.microsoft.com/office/drawing/2014/main" id="{8517F647-D5E0-4B42-847C-51EA410C9B50}"/>
                </a:ext>
              </a:extLst>
            </p:cNvPr>
            <p:cNvSpPr/>
            <p:nvPr/>
          </p:nvSpPr>
          <p:spPr>
            <a:xfrm>
              <a:off x="6273571" y="5083935"/>
              <a:ext cx="41888" cy="41888"/>
            </a:xfrm>
            <a:prstGeom prst="roundRect">
              <a:avLst/>
            </a:prstGeom>
            <a:grpFill/>
            <a:ln w="11626" cap="flat">
              <a:noFill/>
              <a:prstDash val="solid"/>
              <a:miter/>
            </a:ln>
          </p:spPr>
          <p:txBody>
            <a:bodyPr rtlCol="0" anchor="ctr"/>
            <a:lstStyle/>
            <a:p>
              <a:endParaRPr lang="de-DE"/>
            </a:p>
          </p:txBody>
        </p:sp>
        <p:sp>
          <p:nvSpPr>
            <p:cNvPr id="90" name="Freihandform: Form 2046">
              <a:extLst>
                <a:ext uri="{FF2B5EF4-FFF2-40B4-BE49-F238E27FC236}">
                  <a16:creationId xmlns:a16="http://schemas.microsoft.com/office/drawing/2014/main" id="{C6F91D7F-12A1-2449-987B-25C942178BE6}"/>
                </a:ext>
              </a:extLst>
            </p:cNvPr>
            <p:cNvSpPr/>
            <p:nvPr/>
          </p:nvSpPr>
          <p:spPr>
            <a:xfrm>
              <a:off x="6363166" y="5083935"/>
              <a:ext cx="41888" cy="41888"/>
            </a:xfrm>
            <a:prstGeom prst="roundRect">
              <a:avLst/>
            </a:prstGeom>
            <a:grpFill/>
            <a:ln w="11626" cap="flat">
              <a:noFill/>
              <a:prstDash val="solid"/>
              <a:miter/>
            </a:ln>
          </p:spPr>
          <p:txBody>
            <a:bodyPr rtlCol="0" anchor="ctr"/>
            <a:lstStyle/>
            <a:p>
              <a:endParaRPr lang="de-DE"/>
            </a:p>
          </p:txBody>
        </p:sp>
        <p:sp>
          <p:nvSpPr>
            <p:cNvPr id="91" name="Freihandform: Form 2047">
              <a:extLst>
                <a:ext uri="{FF2B5EF4-FFF2-40B4-BE49-F238E27FC236}">
                  <a16:creationId xmlns:a16="http://schemas.microsoft.com/office/drawing/2014/main" id="{0F3CAB1E-1869-074A-A118-A1DAC5BBAB81}"/>
                </a:ext>
              </a:extLst>
            </p:cNvPr>
            <p:cNvSpPr/>
            <p:nvPr/>
          </p:nvSpPr>
          <p:spPr>
            <a:xfrm>
              <a:off x="6183977" y="5351555"/>
              <a:ext cx="41888" cy="41888"/>
            </a:xfrm>
            <a:prstGeom prst="roundRect">
              <a:avLst/>
            </a:prstGeom>
            <a:grpFill/>
            <a:ln w="11626" cap="flat">
              <a:noFill/>
              <a:prstDash val="solid"/>
              <a:miter/>
            </a:ln>
          </p:spPr>
          <p:txBody>
            <a:bodyPr rtlCol="0" anchor="ctr"/>
            <a:lstStyle/>
            <a:p>
              <a:endParaRPr lang="de-DE"/>
            </a:p>
          </p:txBody>
        </p:sp>
        <p:sp>
          <p:nvSpPr>
            <p:cNvPr id="92" name="Freihandform: Form 2048">
              <a:extLst>
                <a:ext uri="{FF2B5EF4-FFF2-40B4-BE49-F238E27FC236}">
                  <a16:creationId xmlns:a16="http://schemas.microsoft.com/office/drawing/2014/main" id="{92313D38-A5E5-6F40-B3AF-AF322311546C}"/>
                </a:ext>
              </a:extLst>
            </p:cNvPr>
            <p:cNvSpPr/>
            <p:nvPr/>
          </p:nvSpPr>
          <p:spPr>
            <a:xfrm>
              <a:off x="6183977" y="5439985"/>
              <a:ext cx="41888" cy="43051"/>
            </a:xfrm>
            <a:prstGeom prst="roundRect">
              <a:avLst/>
            </a:prstGeom>
            <a:grpFill/>
            <a:ln w="11626" cap="flat">
              <a:noFill/>
              <a:prstDash val="solid"/>
              <a:miter/>
            </a:ln>
          </p:spPr>
          <p:txBody>
            <a:bodyPr rtlCol="0" anchor="ctr"/>
            <a:lstStyle/>
            <a:p>
              <a:endParaRPr lang="de-DE"/>
            </a:p>
          </p:txBody>
        </p:sp>
        <p:sp>
          <p:nvSpPr>
            <p:cNvPr id="93" name="Freihandform: Form 2049">
              <a:extLst>
                <a:ext uri="{FF2B5EF4-FFF2-40B4-BE49-F238E27FC236}">
                  <a16:creationId xmlns:a16="http://schemas.microsoft.com/office/drawing/2014/main" id="{7BA5DDE3-44F5-EF43-8704-2865400B9D78}"/>
                </a:ext>
              </a:extLst>
            </p:cNvPr>
            <p:cNvSpPr/>
            <p:nvPr/>
          </p:nvSpPr>
          <p:spPr>
            <a:xfrm>
              <a:off x="6183977" y="5172366"/>
              <a:ext cx="41888" cy="41888"/>
            </a:xfrm>
            <a:prstGeom prst="roundRect">
              <a:avLst/>
            </a:prstGeom>
            <a:grpFill/>
            <a:ln w="11626" cap="flat">
              <a:noFill/>
              <a:prstDash val="solid"/>
              <a:miter/>
            </a:ln>
          </p:spPr>
          <p:txBody>
            <a:bodyPr rtlCol="0" anchor="ctr"/>
            <a:lstStyle/>
            <a:p>
              <a:endParaRPr lang="de-DE"/>
            </a:p>
          </p:txBody>
        </p:sp>
        <p:sp>
          <p:nvSpPr>
            <p:cNvPr id="94" name="Freihandform: Form 2050">
              <a:extLst>
                <a:ext uri="{FF2B5EF4-FFF2-40B4-BE49-F238E27FC236}">
                  <a16:creationId xmlns:a16="http://schemas.microsoft.com/office/drawing/2014/main" id="{7610BCB8-FEC3-4B48-8442-DDB580E11CD5}"/>
                </a:ext>
              </a:extLst>
            </p:cNvPr>
            <p:cNvSpPr/>
            <p:nvPr/>
          </p:nvSpPr>
          <p:spPr>
            <a:xfrm>
              <a:off x="6183977" y="5261960"/>
              <a:ext cx="41888" cy="41888"/>
            </a:xfrm>
            <a:prstGeom prst="roundRect">
              <a:avLst/>
            </a:prstGeom>
            <a:grpFill/>
            <a:ln w="11626" cap="flat">
              <a:noFill/>
              <a:prstDash val="solid"/>
              <a:miter/>
            </a:ln>
          </p:spPr>
          <p:txBody>
            <a:bodyPr rtlCol="0" anchor="ctr"/>
            <a:lstStyle/>
            <a:p>
              <a:endParaRPr lang="de-DE"/>
            </a:p>
          </p:txBody>
        </p:sp>
        <p:sp>
          <p:nvSpPr>
            <p:cNvPr id="95" name="Freihandform: Form 2051">
              <a:extLst>
                <a:ext uri="{FF2B5EF4-FFF2-40B4-BE49-F238E27FC236}">
                  <a16:creationId xmlns:a16="http://schemas.microsoft.com/office/drawing/2014/main" id="{EB8AE4C4-60EF-7F42-A7D5-F7B6E118FAEF}"/>
                </a:ext>
              </a:extLst>
            </p:cNvPr>
            <p:cNvSpPr/>
            <p:nvPr/>
          </p:nvSpPr>
          <p:spPr>
            <a:xfrm>
              <a:off x="6095396" y="5439985"/>
              <a:ext cx="42038" cy="43051"/>
            </a:xfrm>
            <a:prstGeom prst="roundRect">
              <a:avLst/>
            </a:prstGeom>
            <a:grpFill/>
            <a:ln w="11626" cap="flat">
              <a:noFill/>
              <a:prstDash val="solid"/>
              <a:miter/>
            </a:ln>
          </p:spPr>
          <p:txBody>
            <a:bodyPr rtlCol="0" anchor="ctr"/>
            <a:lstStyle/>
            <a:p>
              <a:endParaRPr lang="de-DE"/>
            </a:p>
          </p:txBody>
        </p:sp>
        <p:sp>
          <p:nvSpPr>
            <p:cNvPr id="96" name="Freihandform: Form 2052">
              <a:extLst>
                <a:ext uri="{FF2B5EF4-FFF2-40B4-BE49-F238E27FC236}">
                  <a16:creationId xmlns:a16="http://schemas.microsoft.com/office/drawing/2014/main" id="{4033458E-E880-4044-8939-A8706DF9BE72}"/>
                </a:ext>
              </a:extLst>
            </p:cNvPr>
            <p:cNvSpPr/>
            <p:nvPr/>
          </p:nvSpPr>
          <p:spPr>
            <a:xfrm>
              <a:off x="6095396" y="5529580"/>
              <a:ext cx="42038" cy="41888"/>
            </a:xfrm>
            <a:prstGeom prst="roundRect">
              <a:avLst/>
            </a:prstGeom>
            <a:grpFill/>
            <a:ln w="11626" cap="flat">
              <a:noFill/>
              <a:prstDash val="solid"/>
              <a:miter/>
            </a:ln>
          </p:spPr>
          <p:txBody>
            <a:bodyPr rtlCol="0" anchor="ctr"/>
            <a:lstStyle/>
            <a:p>
              <a:endParaRPr lang="de-DE"/>
            </a:p>
          </p:txBody>
        </p:sp>
        <p:sp>
          <p:nvSpPr>
            <p:cNvPr id="97" name="Freihandform: Form 2053">
              <a:extLst>
                <a:ext uri="{FF2B5EF4-FFF2-40B4-BE49-F238E27FC236}">
                  <a16:creationId xmlns:a16="http://schemas.microsoft.com/office/drawing/2014/main" id="{AACFF7CC-883A-504B-A6C0-2AFBA8C46F95}"/>
                </a:ext>
              </a:extLst>
            </p:cNvPr>
            <p:cNvSpPr/>
            <p:nvPr/>
          </p:nvSpPr>
          <p:spPr>
            <a:xfrm>
              <a:off x="6183977" y="5529580"/>
              <a:ext cx="41888" cy="41888"/>
            </a:xfrm>
            <a:prstGeom prst="roundRect">
              <a:avLst/>
            </a:prstGeom>
            <a:grpFill/>
            <a:ln w="11626" cap="flat">
              <a:noFill/>
              <a:prstDash val="solid"/>
              <a:miter/>
            </a:ln>
          </p:spPr>
          <p:txBody>
            <a:bodyPr rtlCol="0" anchor="ctr"/>
            <a:lstStyle/>
            <a:p>
              <a:endParaRPr lang="de-DE"/>
            </a:p>
          </p:txBody>
        </p:sp>
        <p:sp>
          <p:nvSpPr>
            <p:cNvPr id="98" name="Freihandform: Form 2054">
              <a:extLst>
                <a:ext uri="{FF2B5EF4-FFF2-40B4-BE49-F238E27FC236}">
                  <a16:creationId xmlns:a16="http://schemas.microsoft.com/office/drawing/2014/main" id="{1C3D0AC6-767E-5245-8331-3F92525D359F}"/>
                </a:ext>
              </a:extLst>
            </p:cNvPr>
            <p:cNvSpPr/>
            <p:nvPr/>
          </p:nvSpPr>
          <p:spPr>
            <a:xfrm>
              <a:off x="6095396" y="5619174"/>
              <a:ext cx="42038" cy="41888"/>
            </a:xfrm>
            <a:prstGeom prst="roundRect">
              <a:avLst/>
            </a:prstGeom>
            <a:grpFill/>
            <a:ln w="11626" cap="flat">
              <a:noFill/>
              <a:prstDash val="solid"/>
              <a:miter/>
            </a:ln>
          </p:spPr>
          <p:txBody>
            <a:bodyPr rtlCol="0" anchor="ctr"/>
            <a:lstStyle/>
            <a:p>
              <a:endParaRPr lang="de-DE"/>
            </a:p>
          </p:txBody>
        </p:sp>
        <p:sp>
          <p:nvSpPr>
            <p:cNvPr id="99" name="Freihandform: Form 2055">
              <a:extLst>
                <a:ext uri="{FF2B5EF4-FFF2-40B4-BE49-F238E27FC236}">
                  <a16:creationId xmlns:a16="http://schemas.microsoft.com/office/drawing/2014/main" id="{AF6ECE21-F63B-804D-9AAD-C475E2566ABB}"/>
                </a:ext>
              </a:extLst>
            </p:cNvPr>
            <p:cNvSpPr/>
            <p:nvPr/>
          </p:nvSpPr>
          <p:spPr>
            <a:xfrm>
              <a:off x="6095396" y="5351555"/>
              <a:ext cx="42038" cy="41888"/>
            </a:xfrm>
            <a:prstGeom prst="roundRect">
              <a:avLst/>
            </a:prstGeom>
            <a:grpFill/>
            <a:ln w="11626" cap="flat">
              <a:noFill/>
              <a:prstDash val="solid"/>
              <a:miter/>
            </a:ln>
          </p:spPr>
          <p:txBody>
            <a:bodyPr rtlCol="0" anchor="ctr"/>
            <a:lstStyle/>
            <a:p>
              <a:endParaRPr lang="de-DE"/>
            </a:p>
          </p:txBody>
        </p:sp>
        <p:sp>
          <p:nvSpPr>
            <p:cNvPr id="100" name="Freihandform: Form 2056">
              <a:extLst>
                <a:ext uri="{FF2B5EF4-FFF2-40B4-BE49-F238E27FC236}">
                  <a16:creationId xmlns:a16="http://schemas.microsoft.com/office/drawing/2014/main" id="{458C5D5D-7D89-2941-8514-F3E85BCBAD60}"/>
                </a:ext>
              </a:extLst>
            </p:cNvPr>
            <p:cNvSpPr/>
            <p:nvPr/>
          </p:nvSpPr>
          <p:spPr>
            <a:xfrm>
              <a:off x="6363166" y="4816315"/>
              <a:ext cx="41888" cy="41888"/>
            </a:xfrm>
            <a:prstGeom prst="roundRect">
              <a:avLst/>
            </a:prstGeom>
            <a:grpFill/>
            <a:ln w="11626" cap="flat">
              <a:noFill/>
              <a:prstDash val="solid"/>
              <a:miter/>
            </a:ln>
          </p:spPr>
          <p:txBody>
            <a:bodyPr rtlCol="0" anchor="ctr"/>
            <a:lstStyle/>
            <a:p>
              <a:endParaRPr lang="de-DE"/>
            </a:p>
          </p:txBody>
        </p:sp>
        <p:sp>
          <p:nvSpPr>
            <p:cNvPr id="101" name="Freihandform: Form 2057">
              <a:extLst>
                <a:ext uri="{FF2B5EF4-FFF2-40B4-BE49-F238E27FC236}">
                  <a16:creationId xmlns:a16="http://schemas.microsoft.com/office/drawing/2014/main" id="{CAD382F0-B629-D743-B566-FDB6A8F7C575}"/>
                </a:ext>
              </a:extLst>
            </p:cNvPr>
            <p:cNvSpPr/>
            <p:nvPr/>
          </p:nvSpPr>
          <p:spPr>
            <a:xfrm>
              <a:off x="6273571" y="4904746"/>
              <a:ext cx="41888" cy="41888"/>
            </a:xfrm>
            <a:prstGeom prst="roundRect">
              <a:avLst/>
            </a:prstGeom>
            <a:grpFill/>
            <a:ln w="11626" cap="flat">
              <a:noFill/>
              <a:prstDash val="solid"/>
              <a:miter/>
            </a:ln>
          </p:spPr>
          <p:txBody>
            <a:bodyPr rtlCol="0" anchor="ctr"/>
            <a:lstStyle/>
            <a:p>
              <a:endParaRPr lang="de-DE"/>
            </a:p>
          </p:txBody>
        </p:sp>
        <p:sp>
          <p:nvSpPr>
            <p:cNvPr id="102" name="Freihandform: Form 2058">
              <a:extLst>
                <a:ext uri="{FF2B5EF4-FFF2-40B4-BE49-F238E27FC236}">
                  <a16:creationId xmlns:a16="http://schemas.microsoft.com/office/drawing/2014/main" id="{1B9B7DA3-9438-CC40-857A-D2CACA475B71}"/>
                </a:ext>
              </a:extLst>
            </p:cNvPr>
            <p:cNvSpPr/>
            <p:nvPr/>
          </p:nvSpPr>
          <p:spPr>
            <a:xfrm>
              <a:off x="6363166" y="4904746"/>
              <a:ext cx="41888" cy="41888"/>
            </a:xfrm>
            <a:prstGeom prst="roundRect">
              <a:avLst/>
            </a:prstGeom>
            <a:grpFill/>
            <a:ln w="11626" cap="flat">
              <a:noFill/>
              <a:prstDash val="solid"/>
              <a:miter/>
            </a:ln>
          </p:spPr>
          <p:txBody>
            <a:bodyPr rtlCol="0" anchor="ctr"/>
            <a:lstStyle/>
            <a:p>
              <a:endParaRPr lang="de-DE"/>
            </a:p>
          </p:txBody>
        </p:sp>
        <p:sp>
          <p:nvSpPr>
            <p:cNvPr id="103" name="Freihandform: Form 2059">
              <a:extLst>
                <a:ext uri="{FF2B5EF4-FFF2-40B4-BE49-F238E27FC236}">
                  <a16:creationId xmlns:a16="http://schemas.microsoft.com/office/drawing/2014/main" id="{64A0FF80-9FAC-F340-9FA5-EB97948DD8B6}"/>
                </a:ext>
              </a:extLst>
            </p:cNvPr>
            <p:cNvSpPr/>
            <p:nvPr/>
          </p:nvSpPr>
          <p:spPr>
            <a:xfrm>
              <a:off x="6541191" y="4816315"/>
              <a:ext cx="41888" cy="41888"/>
            </a:xfrm>
            <a:prstGeom prst="roundRect">
              <a:avLst/>
            </a:prstGeom>
            <a:grpFill/>
            <a:ln w="11626" cap="flat">
              <a:noFill/>
              <a:prstDash val="solid"/>
              <a:miter/>
            </a:ln>
          </p:spPr>
          <p:txBody>
            <a:bodyPr rtlCol="0" anchor="ctr"/>
            <a:lstStyle/>
            <a:p>
              <a:endParaRPr lang="de-DE"/>
            </a:p>
          </p:txBody>
        </p:sp>
        <p:sp>
          <p:nvSpPr>
            <p:cNvPr id="104" name="Freihandform: Form 2060">
              <a:extLst>
                <a:ext uri="{FF2B5EF4-FFF2-40B4-BE49-F238E27FC236}">
                  <a16:creationId xmlns:a16="http://schemas.microsoft.com/office/drawing/2014/main" id="{C1BD4BCB-54FA-AC49-9E9D-9942AD954BF2}"/>
                </a:ext>
              </a:extLst>
            </p:cNvPr>
            <p:cNvSpPr/>
            <p:nvPr/>
          </p:nvSpPr>
          <p:spPr>
            <a:xfrm>
              <a:off x="6451597" y="4816315"/>
              <a:ext cx="41888" cy="41888"/>
            </a:xfrm>
            <a:prstGeom prst="roundRect">
              <a:avLst/>
            </a:prstGeom>
            <a:grpFill/>
            <a:ln w="11626" cap="flat">
              <a:noFill/>
              <a:prstDash val="solid"/>
              <a:miter/>
            </a:ln>
          </p:spPr>
          <p:txBody>
            <a:bodyPr rtlCol="0" anchor="ctr"/>
            <a:lstStyle/>
            <a:p>
              <a:endParaRPr lang="de-DE"/>
            </a:p>
          </p:txBody>
        </p:sp>
        <p:sp>
          <p:nvSpPr>
            <p:cNvPr id="105" name="Freihandform: Form 2061">
              <a:extLst>
                <a:ext uri="{FF2B5EF4-FFF2-40B4-BE49-F238E27FC236}">
                  <a16:creationId xmlns:a16="http://schemas.microsoft.com/office/drawing/2014/main" id="{84F2034B-53F2-2942-9136-BDA07025E0F7}"/>
                </a:ext>
              </a:extLst>
            </p:cNvPr>
            <p:cNvSpPr/>
            <p:nvPr/>
          </p:nvSpPr>
          <p:spPr>
            <a:xfrm>
              <a:off x="6451597" y="4904746"/>
              <a:ext cx="41888" cy="41888"/>
            </a:xfrm>
            <a:prstGeom prst="roundRect">
              <a:avLst/>
            </a:prstGeom>
            <a:grpFill/>
            <a:ln w="11626" cap="flat">
              <a:noFill/>
              <a:prstDash val="solid"/>
              <a:miter/>
            </a:ln>
          </p:spPr>
          <p:txBody>
            <a:bodyPr rtlCol="0" anchor="ctr"/>
            <a:lstStyle/>
            <a:p>
              <a:endParaRPr lang="de-DE"/>
            </a:p>
          </p:txBody>
        </p:sp>
        <p:sp>
          <p:nvSpPr>
            <p:cNvPr id="106" name="Freihandform: Form 2062">
              <a:extLst>
                <a:ext uri="{FF2B5EF4-FFF2-40B4-BE49-F238E27FC236}">
                  <a16:creationId xmlns:a16="http://schemas.microsoft.com/office/drawing/2014/main" id="{FC5D9C2E-03E9-1046-81AF-0946915F9474}"/>
                </a:ext>
              </a:extLst>
            </p:cNvPr>
            <p:cNvSpPr/>
            <p:nvPr/>
          </p:nvSpPr>
          <p:spPr>
            <a:xfrm>
              <a:off x="6541191" y="4904746"/>
              <a:ext cx="41888" cy="41888"/>
            </a:xfrm>
            <a:prstGeom prst="roundRect">
              <a:avLst/>
            </a:prstGeom>
            <a:grpFill/>
            <a:ln w="11626" cap="flat">
              <a:noFill/>
              <a:prstDash val="solid"/>
              <a:miter/>
            </a:ln>
          </p:spPr>
          <p:txBody>
            <a:bodyPr rtlCol="0" anchor="ctr"/>
            <a:lstStyle/>
            <a:p>
              <a:endParaRPr lang="de-DE"/>
            </a:p>
          </p:txBody>
        </p:sp>
        <p:sp>
          <p:nvSpPr>
            <p:cNvPr id="107" name="Freihandform: Form 2063">
              <a:extLst>
                <a:ext uri="{FF2B5EF4-FFF2-40B4-BE49-F238E27FC236}">
                  <a16:creationId xmlns:a16="http://schemas.microsoft.com/office/drawing/2014/main" id="{93D9D173-AC72-004C-8309-FD34815BC300}"/>
                </a:ext>
              </a:extLst>
            </p:cNvPr>
            <p:cNvSpPr/>
            <p:nvPr/>
          </p:nvSpPr>
          <p:spPr>
            <a:xfrm>
              <a:off x="6720202" y="4816315"/>
              <a:ext cx="42066" cy="41888"/>
            </a:xfrm>
            <a:prstGeom prst="roundRect">
              <a:avLst/>
            </a:prstGeom>
            <a:grpFill/>
            <a:ln w="11626" cap="flat">
              <a:noFill/>
              <a:prstDash val="solid"/>
              <a:miter/>
            </a:ln>
          </p:spPr>
          <p:txBody>
            <a:bodyPr rtlCol="0" anchor="ctr"/>
            <a:lstStyle/>
            <a:p>
              <a:endParaRPr lang="de-DE"/>
            </a:p>
          </p:txBody>
        </p:sp>
        <p:sp>
          <p:nvSpPr>
            <p:cNvPr id="108" name="Freihandform: Form 2064">
              <a:extLst>
                <a:ext uri="{FF2B5EF4-FFF2-40B4-BE49-F238E27FC236}">
                  <a16:creationId xmlns:a16="http://schemas.microsoft.com/office/drawing/2014/main" id="{526EFC2E-7067-A544-95C2-3F18F82957B0}"/>
                </a:ext>
              </a:extLst>
            </p:cNvPr>
            <p:cNvSpPr/>
            <p:nvPr/>
          </p:nvSpPr>
          <p:spPr>
            <a:xfrm>
              <a:off x="6630785" y="4816315"/>
              <a:ext cx="41888" cy="41888"/>
            </a:xfrm>
            <a:prstGeom prst="roundRect">
              <a:avLst/>
            </a:prstGeom>
            <a:grpFill/>
            <a:ln w="11626" cap="flat">
              <a:noFill/>
              <a:prstDash val="solid"/>
              <a:miter/>
            </a:ln>
          </p:spPr>
          <p:txBody>
            <a:bodyPr rtlCol="0" anchor="ctr"/>
            <a:lstStyle/>
            <a:p>
              <a:endParaRPr lang="de-DE"/>
            </a:p>
          </p:txBody>
        </p:sp>
        <p:sp>
          <p:nvSpPr>
            <p:cNvPr id="109" name="Freihandform: Form 2065">
              <a:extLst>
                <a:ext uri="{FF2B5EF4-FFF2-40B4-BE49-F238E27FC236}">
                  <a16:creationId xmlns:a16="http://schemas.microsoft.com/office/drawing/2014/main" id="{6235B40D-4209-5F43-B309-4BB2C945EA2E}"/>
                </a:ext>
              </a:extLst>
            </p:cNvPr>
            <p:cNvSpPr/>
            <p:nvPr/>
          </p:nvSpPr>
          <p:spPr>
            <a:xfrm>
              <a:off x="6720202" y="4637126"/>
              <a:ext cx="42066" cy="41888"/>
            </a:xfrm>
            <a:prstGeom prst="roundRect">
              <a:avLst/>
            </a:prstGeom>
            <a:grpFill/>
            <a:ln w="11626" cap="flat">
              <a:noFill/>
              <a:prstDash val="solid"/>
              <a:miter/>
            </a:ln>
          </p:spPr>
          <p:txBody>
            <a:bodyPr rtlCol="0" anchor="ctr"/>
            <a:lstStyle/>
            <a:p>
              <a:endParaRPr lang="de-DE"/>
            </a:p>
          </p:txBody>
        </p:sp>
        <p:sp>
          <p:nvSpPr>
            <p:cNvPr id="110" name="Freihandform: Form 2066">
              <a:extLst>
                <a:ext uri="{FF2B5EF4-FFF2-40B4-BE49-F238E27FC236}">
                  <a16:creationId xmlns:a16="http://schemas.microsoft.com/office/drawing/2014/main" id="{E591C1DE-2D79-8042-8025-890D899AD490}"/>
                </a:ext>
              </a:extLst>
            </p:cNvPr>
            <p:cNvSpPr/>
            <p:nvPr/>
          </p:nvSpPr>
          <p:spPr>
            <a:xfrm>
              <a:off x="6630785" y="4637126"/>
              <a:ext cx="41888" cy="41888"/>
            </a:xfrm>
            <a:prstGeom prst="roundRect">
              <a:avLst/>
            </a:prstGeom>
            <a:grpFill/>
            <a:ln w="11626" cap="flat">
              <a:noFill/>
              <a:prstDash val="solid"/>
              <a:miter/>
            </a:ln>
          </p:spPr>
          <p:txBody>
            <a:bodyPr rtlCol="0" anchor="ctr"/>
            <a:lstStyle/>
            <a:p>
              <a:endParaRPr lang="de-DE"/>
            </a:p>
          </p:txBody>
        </p:sp>
        <p:sp>
          <p:nvSpPr>
            <p:cNvPr id="111" name="Freihandform: Form 2067">
              <a:extLst>
                <a:ext uri="{FF2B5EF4-FFF2-40B4-BE49-F238E27FC236}">
                  <a16:creationId xmlns:a16="http://schemas.microsoft.com/office/drawing/2014/main" id="{1FD0A38E-D3FF-F54C-92DA-F983D0914E75}"/>
                </a:ext>
              </a:extLst>
            </p:cNvPr>
            <p:cNvSpPr/>
            <p:nvPr/>
          </p:nvSpPr>
          <p:spPr>
            <a:xfrm>
              <a:off x="6630785" y="4726720"/>
              <a:ext cx="41888" cy="41888"/>
            </a:xfrm>
            <a:prstGeom prst="roundRect">
              <a:avLst/>
            </a:prstGeom>
            <a:grpFill/>
            <a:ln w="11626" cap="flat">
              <a:noFill/>
              <a:prstDash val="solid"/>
              <a:miter/>
            </a:ln>
          </p:spPr>
          <p:txBody>
            <a:bodyPr rtlCol="0" anchor="ctr"/>
            <a:lstStyle/>
            <a:p>
              <a:endParaRPr lang="de-DE"/>
            </a:p>
          </p:txBody>
        </p:sp>
        <p:sp>
          <p:nvSpPr>
            <p:cNvPr id="112" name="Freihandform: Form 2068">
              <a:extLst>
                <a:ext uri="{FF2B5EF4-FFF2-40B4-BE49-F238E27FC236}">
                  <a16:creationId xmlns:a16="http://schemas.microsoft.com/office/drawing/2014/main" id="{28791D2A-FF7B-C741-85BA-09D3698F6E20}"/>
                </a:ext>
              </a:extLst>
            </p:cNvPr>
            <p:cNvSpPr/>
            <p:nvPr/>
          </p:nvSpPr>
          <p:spPr>
            <a:xfrm>
              <a:off x="6720202" y="4726720"/>
              <a:ext cx="42066" cy="41888"/>
            </a:xfrm>
            <a:prstGeom prst="roundRect">
              <a:avLst/>
            </a:prstGeom>
            <a:grpFill/>
            <a:ln w="11626" cap="flat">
              <a:noFill/>
              <a:prstDash val="solid"/>
              <a:miter/>
            </a:ln>
          </p:spPr>
          <p:txBody>
            <a:bodyPr rtlCol="0" anchor="ctr"/>
            <a:lstStyle/>
            <a:p>
              <a:endParaRPr lang="de-DE"/>
            </a:p>
          </p:txBody>
        </p:sp>
        <p:sp>
          <p:nvSpPr>
            <p:cNvPr id="113" name="Freihandform: Form 2069">
              <a:extLst>
                <a:ext uri="{FF2B5EF4-FFF2-40B4-BE49-F238E27FC236}">
                  <a16:creationId xmlns:a16="http://schemas.microsoft.com/office/drawing/2014/main" id="{D9717D35-12DE-1048-9A6A-7692CE697496}"/>
                </a:ext>
              </a:extLst>
            </p:cNvPr>
            <p:cNvSpPr/>
            <p:nvPr/>
          </p:nvSpPr>
          <p:spPr>
            <a:xfrm>
              <a:off x="6898405" y="4637126"/>
              <a:ext cx="41888" cy="41888"/>
            </a:xfrm>
            <a:prstGeom prst="roundRect">
              <a:avLst/>
            </a:prstGeom>
            <a:grpFill/>
            <a:ln w="11626" cap="flat">
              <a:noFill/>
              <a:prstDash val="solid"/>
              <a:miter/>
            </a:ln>
          </p:spPr>
          <p:txBody>
            <a:bodyPr rtlCol="0" anchor="ctr"/>
            <a:lstStyle/>
            <a:p>
              <a:endParaRPr lang="de-DE"/>
            </a:p>
          </p:txBody>
        </p:sp>
        <p:sp>
          <p:nvSpPr>
            <p:cNvPr id="114" name="Freihandform: Form 2070">
              <a:extLst>
                <a:ext uri="{FF2B5EF4-FFF2-40B4-BE49-F238E27FC236}">
                  <a16:creationId xmlns:a16="http://schemas.microsoft.com/office/drawing/2014/main" id="{EBEEDD3B-BC6C-4A45-B676-7A63099BBDAC}"/>
                </a:ext>
              </a:extLst>
            </p:cNvPr>
            <p:cNvSpPr/>
            <p:nvPr/>
          </p:nvSpPr>
          <p:spPr>
            <a:xfrm>
              <a:off x="6808811" y="4637126"/>
              <a:ext cx="41888" cy="41888"/>
            </a:xfrm>
            <a:prstGeom prst="roundRect">
              <a:avLst/>
            </a:prstGeom>
            <a:grpFill/>
            <a:ln w="11626" cap="flat">
              <a:noFill/>
              <a:prstDash val="solid"/>
              <a:miter/>
            </a:ln>
          </p:spPr>
          <p:txBody>
            <a:bodyPr rtlCol="0" anchor="ctr"/>
            <a:lstStyle/>
            <a:p>
              <a:endParaRPr lang="de-DE"/>
            </a:p>
          </p:txBody>
        </p:sp>
        <p:sp>
          <p:nvSpPr>
            <p:cNvPr id="115" name="Freihandform: Form 2071">
              <a:extLst>
                <a:ext uri="{FF2B5EF4-FFF2-40B4-BE49-F238E27FC236}">
                  <a16:creationId xmlns:a16="http://schemas.microsoft.com/office/drawing/2014/main" id="{74623A63-6294-F346-82A6-75062AE025EA}"/>
                </a:ext>
              </a:extLst>
            </p:cNvPr>
            <p:cNvSpPr/>
            <p:nvPr/>
          </p:nvSpPr>
          <p:spPr>
            <a:xfrm>
              <a:off x="6808811" y="4726720"/>
              <a:ext cx="41888" cy="41888"/>
            </a:xfrm>
            <a:prstGeom prst="roundRect">
              <a:avLst/>
            </a:prstGeom>
            <a:grpFill/>
            <a:ln w="11626" cap="flat">
              <a:noFill/>
              <a:prstDash val="solid"/>
              <a:miter/>
            </a:ln>
          </p:spPr>
          <p:txBody>
            <a:bodyPr rtlCol="0" anchor="ctr"/>
            <a:lstStyle/>
            <a:p>
              <a:endParaRPr lang="de-DE"/>
            </a:p>
          </p:txBody>
        </p:sp>
        <p:sp>
          <p:nvSpPr>
            <p:cNvPr id="116" name="Freihandform: Form 2072">
              <a:extLst>
                <a:ext uri="{FF2B5EF4-FFF2-40B4-BE49-F238E27FC236}">
                  <a16:creationId xmlns:a16="http://schemas.microsoft.com/office/drawing/2014/main" id="{A9BEF80C-E10D-2348-8875-E354A031E26F}"/>
                </a:ext>
              </a:extLst>
            </p:cNvPr>
            <p:cNvSpPr/>
            <p:nvPr/>
          </p:nvSpPr>
          <p:spPr>
            <a:xfrm>
              <a:off x="6987850" y="4459101"/>
              <a:ext cx="42037" cy="41888"/>
            </a:xfrm>
            <a:prstGeom prst="roundRect">
              <a:avLst/>
            </a:prstGeom>
            <a:grpFill/>
            <a:ln w="11626" cap="flat">
              <a:noFill/>
              <a:prstDash val="solid"/>
              <a:miter/>
            </a:ln>
          </p:spPr>
          <p:txBody>
            <a:bodyPr rtlCol="0" anchor="ctr"/>
            <a:lstStyle/>
            <a:p>
              <a:endParaRPr lang="de-DE"/>
            </a:p>
          </p:txBody>
        </p:sp>
        <p:sp>
          <p:nvSpPr>
            <p:cNvPr id="117" name="Freihandform: Form 2073">
              <a:extLst>
                <a:ext uri="{FF2B5EF4-FFF2-40B4-BE49-F238E27FC236}">
                  <a16:creationId xmlns:a16="http://schemas.microsoft.com/office/drawing/2014/main" id="{9688A37F-5B83-8A48-BEA3-AD2D50EAFD04}"/>
                </a:ext>
              </a:extLst>
            </p:cNvPr>
            <p:cNvSpPr/>
            <p:nvPr/>
          </p:nvSpPr>
          <p:spPr>
            <a:xfrm>
              <a:off x="7255470" y="4459101"/>
              <a:ext cx="42037" cy="41888"/>
            </a:xfrm>
            <a:prstGeom prst="roundRect">
              <a:avLst/>
            </a:prstGeom>
            <a:grpFill/>
            <a:ln w="11626" cap="flat">
              <a:noFill/>
              <a:prstDash val="solid"/>
              <a:miter/>
            </a:ln>
          </p:spPr>
          <p:txBody>
            <a:bodyPr rtlCol="0" anchor="ctr"/>
            <a:lstStyle/>
            <a:p>
              <a:endParaRPr lang="de-DE"/>
            </a:p>
          </p:txBody>
        </p:sp>
        <p:sp>
          <p:nvSpPr>
            <p:cNvPr id="118" name="Freihandform: Form 2074">
              <a:extLst>
                <a:ext uri="{FF2B5EF4-FFF2-40B4-BE49-F238E27FC236}">
                  <a16:creationId xmlns:a16="http://schemas.microsoft.com/office/drawing/2014/main" id="{D1397857-6972-5345-A37F-5CE1478CA7B5}"/>
                </a:ext>
              </a:extLst>
            </p:cNvPr>
            <p:cNvSpPr/>
            <p:nvPr/>
          </p:nvSpPr>
          <p:spPr>
            <a:xfrm>
              <a:off x="6987850" y="4548695"/>
              <a:ext cx="42037" cy="41888"/>
            </a:xfrm>
            <a:prstGeom prst="roundRect">
              <a:avLst/>
            </a:prstGeom>
            <a:grpFill/>
            <a:ln w="11626" cap="flat">
              <a:noFill/>
              <a:prstDash val="solid"/>
              <a:miter/>
            </a:ln>
          </p:spPr>
          <p:txBody>
            <a:bodyPr rtlCol="0" anchor="ctr"/>
            <a:lstStyle/>
            <a:p>
              <a:endParaRPr lang="de-DE"/>
            </a:p>
          </p:txBody>
        </p:sp>
        <p:sp>
          <p:nvSpPr>
            <p:cNvPr id="119" name="Freihandform: Form 2075">
              <a:extLst>
                <a:ext uri="{FF2B5EF4-FFF2-40B4-BE49-F238E27FC236}">
                  <a16:creationId xmlns:a16="http://schemas.microsoft.com/office/drawing/2014/main" id="{2DA51DD3-40A1-C24A-9741-6497AB71F871}"/>
                </a:ext>
              </a:extLst>
            </p:cNvPr>
            <p:cNvSpPr/>
            <p:nvPr/>
          </p:nvSpPr>
          <p:spPr>
            <a:xfrm>
              <a:off x="6898405" y="4459101"/>
              <a:ext cx="41888" cy="41888"/>
            </a:xfrm>
            <a:prstGeom prst="roundRect">
              <a:avLst/>
            </a:prstGeom>
            <a:grpFill/>
            <a:ln w="11626" cap="flat">
              <a:noFill/>
              <a:prstDash val="solid"/>
              <a:miter/>
            </a:ln>
          </p:spPr>
          <p:txBody>
            <a:bodyPr rtlCol="0" anchor="ctr"/>
            <a:lstStyle/>
            <a:p>
              <a:endParaRPr lang="de-DE"/>
            </a:p>
          </p:txBody>
        </p:sp>
        <p:sp>
          <p:nvSpPr>
            <p:cNvPr id="120" name="Freihandform: Form 2076">
              <a:extLst>
                <a:ext uri="{FF2B5EF4-FFF2-40B4-BE49-F238E27FC236}">
                  <a16:creationId xmlns:a16="http://schemas.microsoft.com/office/drawing/2014/main" id="{D0309AF2-4BEE-4F49-868A-C89AC0470268}"/>
                </a:ext>
              </a:extLst>
            </p:cNvPr>
            <p:cNvSpPr/>
            <p:nvPr/>
          </p:nvSpPr>
          <p:spPr>
            <a:xfrm>
              <a:off x="6808811" y="4459101"/>
              <a:ext cx="41888" cy="41888"/>
            </a:xfrm>
            <a:prstGeom prst="roundRect">
              <a:avLst/>
            </a:prstGeom>
            <a:grpFill/>
            <a:ln w="11626" cap="flat">
              <a:noFill/>
              <a:prstDash val="solid"/>
              <a:miter/>
            </a:ln>
          </p:spPr>
          <p:txBody>
            <a:bodyPr rtlCol="0" anchor="ctr"/>
            <a:lstStyle/>
            <a:p>
              <a:endParaRPr lang="de-DE"/>
            </a:p>
          </p:txBody>
        </p:sp>
        <p:sp>
          <p:nvSpPr>
            <p:cNvPr id="121" name="Freihandform: Form 2077">
              <a:extLst>
                <a:ext uri="{FF2B5EF4-FFF2-40B4-BE49-F238E27FC236}">
                  <a16:creationId xmlns:a16="http://schemas.microsoft.com/office/drawing/2014/main" id="{CD8577F3-A6D5-2546-8B58-205A8E5C98F9}"/>
                </a:ext>
              </a:extLst>
            </p:cNvPr>
            <p:cNvSpPr/>
            <p:nvPr/>
          </p:nvSpPr>
          <p:spPr>
            <a:xfrm>
              <a:off x="6808811" y="4548695"/>
              <a:ext cx="41888" cy="41888"/>
            </a:xfrm>
            <a:prstGeom prst="roundRect">
              <a:avLst/>
            </a:prstGeom>
            <a:grpFill/>
            <a:ln w="11626" cap="flat">
              <a:noFill/>
              <a:prstDash val="solid"/>
              <a:miter/>
            </a:ln>
          </p:spPr>
          <p:txBody>
            <a:bodyPr rtlCol="0" anchor="ctr"/>
            <a:lstStyle/>
            <a:p>
              <a:endParaRPr lang="de-DE"/>
            </a:p>
          </p:txBody>
        </p:sp>
        <p:sp>
          <p:nvSpPr>
            <p:cNvPr id="122" name="Freihandform: Form 2078">
              <a:extLst>
                <a:ext uri="{FF2B5EF4-FFF2-40B4-BE49-F238E27FC236}">
                  <a16:creationId xmlns:a16="http://schemas.microsoft.com/office/drawing/2014/main" id="{93D34352-1061-FD4D-9899-4F5DC4C2B285}"/>
                </a:ext>
              </a:extLst>
            </p:cNvPr>
            <p:cNvSpPr/>
            <p:nvPr/>
          </p:nvSpPr>
          <p:spPr>
            <a:xfrm>
              <a:off x="6898405" y="4548695"/>
              <a:ext cx="41888" cy="41888"/>
            </a:xfrm>
            <a:prstGeom prst="roundRect">
              <a:avLst/>
            </a:prstGeom>
            <a:grpFill/>
            <a:ln w="11626" cap="flat">
              <a:noFill/>
              <a:prstDash val="solid"/>
              <a:miter/>
            </a:ln>
          </p:spPr>
          <p:txBody>
            <a:bodyPr rtlCol="0" anchor="ctr"/>
            <a:lstStyle/>
            <a:p>
              <a:endParaRPr lang="de-DE"/>
            </a:p>
          </p:txBody>
        </p:sp>
        <p:sp>
          <p:nvSpPr>
            <p:cNvPr id="123" name="Freihandform: Form 2079">
              <a:extLst>
                <a:ext uri="{FF2B5EF4-FFF2-40B4-BE49-F238E27FC236}">
                  <a16:creationId xmlns:a16="http://schemas.microsoft.com/office/drawing/2014/main" id="{85758799-A873-2445-9B9B-EA8E57334BF6}"/>
                </a:ext>
              </a:extLst>
            </p:cNvPr>
            <p:cNvSpPr/>
            <p:nvPr/>
          </p:nvSpPr>
          <p:spPr>
            <a:xfrm>
              <a:off x="7076431" y="4281075"/>
              <a:ext cx="41888" cy="41888"/>
            </a:xfrm>
            <a:prstGeom prst="roundRect">
              <a:avLst/>
            </a:prstGeom>
            <a:grpFill/>
            <a:ln w="11626" cap="flat">
              <a:noFill/>
              <a:prstDash val="solid"/>
              <a:miter/>
            </a:ln>
          </p:spPr>
          <p:txBody>
            <a:bodyPr rtlCol="0" anchor="ctr"/>
            <a:lstStyle/>
            <a:p>
              <a:endParaRPr lang="de-DE"/>
            </a:p>
          </p:txBody>
        </p:sp>
        <p:sp>
          <p:nvSpPr>
            <p:cNvPr id="124" name="Freihandform: Form 2080">
              <a:extLst>
                <a:ext uri="{FF2B5EF4-FFF2-40B4-BE49-F238E27FC236}">
                  <a16:creationId xmlns:a16="http://schemas.microsoft.com/office/drawing/2014/main" id="{BDF3FF02-7383-8D41-93DB-290D8F779F39}"/>
                </a:ext>
              </a:extLst>
            </p:cNvPr>
            <p:cNvSpPr/>
            <p:nvPr/>
          </p:nvSpPr>
          <p:spPr>
            <a:xfrm>
              <a:off x="6987850" y="4281075"/>
              <a:ext cx="42037" cy="41888"/>
            </a:xfrm>
            <a:prstGeom prst="roundRect">
              <a:avLst/>
            </a:prstGeom>
            <a:grpFill/>
            <a:ln w="11626" cap="flat">
              <a:noFill/>
              <a:prstDash val="solid"/>
              <a:miter/>
            </a:ln>
          </p:spPr>
          <p:txBody>
            <a:bodyPr rtlCol="0" anchor="ctr"/>
            <a:lstStyle/>
            <a:p>
              <a:endParaRPr lang="de-DE"/>
            </a:p>
          </p:txBody>
        </p:sp>
        <p:sp>
          <p:nvSpPr>
            <p:cNvPr id="125" name="Freihandform: Form 2081">
              <a:extLst>
                <a:ext uri="{FF2B5EF4-FFF2-40B4-BE49-F238E27FC236}">
                  <a16:creationId xmlns:a16="http://schemas.microsoft.com/office/drawing/2014/main" id="{8B30263A-0CC7-CC44-8804-BE4126A121E7}"/>
                </a:ext>
              </a:extLst>
            </p:cNvPr>
            <p:cNvSpPr/>
            <p:nvPr/>
          </p:nvSpPr>
          <p:spPr>
            <a:xfrm>
              <a:off x="6987850" y="4369506"/>
              <a:ext cx="42037" cy="41888"/>
            </a:xfrm>
            <a:prstGeom prst="roundRect">
              <a:avLst/>
            </a:prstGeom>
            <a:grpFill/>
            <a:ln w="11626" cap="flat">
              <a:noFill/>
              <a:prstDash val="solid"/>
              <a:miter/>
            </a:ln>
          </p:spPr>
          <p:txBody>
            <a:bodyPr rtlCol="0" anchor="ctr"/>
            <a:lstStyle/>
            <a:p>
              <a:endParaRPr lang="de-DE"/>
            </a:p>
          </p:txBody>
        </p:sp>
        <p:sp>
          <p:nvSpPr>
            <p:cNvPr id="126" name="Freihandform: Form 2082">
              <a:extLst>
                <a:ext uri="{FF2B5EF4-FFF2-40B4-BE49-F238E27FC236}">
                  <a16:creationId xmlns:a16="http://schemas.microsoft.com/office/drawing/2014/main" id="{DCA1F352-BEAE-E348-8C6C-8148CE7F81D4}"/>
                </a:ext>
              </a:extLst>
            </p:cNvPr>
            <p:cNvSpPr/>
            <p:nvPr/>
          </p:nvSpPr>
          <p:spPr>
            <a:xfrm>
              <a:off x="6720202" y="4459101"/>
              <a:ext cx="42066" cy="41888"/>
            </a:xfrm>
            <a:prstGeom prst="roundRect">
              <a:avLst/>
            </a:prstGeom>
            <a:grpFill/>
            <a:ln w="11626" cap="flat">
              <a:noFill/>
              <a:prstDash val="solid"/>
              <a:miter/>
            </a:ln>
          </p:spPr>
          <p:txBody>
            <a:bodyPr rtlCol="0" anchor="ctr"/>
            <a:lstStyle/>
            <a:p>
              <a:endParaRPr lang="de-DE"/>
            </a:p>
          </p:txBody>
        </p:sp>
        <p:sp>
          <p:nvSpPr>
            <p:cNvPr id="127" name="Freihandform: Form 2083">
              <a:extLst>
                <a:ext uri="{FF2B5EF4-FFF2-40B4-BE49-F238E27FC236}">
                  <a16:creationId xmlns:a16="http://schemas.microsoft.com/office/drawing/2014/main" id="{063E1F1C-DF61-074D-B658-47888552DB24}"/>
                </a:ext>
              </a:extLst>
            </p:cNvPr>
            <p:cNvSpPr/>
            <p:nvPr/>
          </p:nvSpPr>
          <p:spPr>
            <a:xfrm>
              <a:off x="6630785" y="4459101"/>
              <a:ext cx="41888" cy="41888"/>
            </a:xfrm>
            <a:prstGeom prst="roundRect">
              <a:avLst/>
            </a:prstGeom>
            <a:grpFill/>
            <a:ln w="11626" cap="flat">
              <a:noFill/>
              <a:prstDash val="solid"/>
              <a:miter/>
            </a:ln>
          </p:spPr>
          <p:txBody>
            <a:bodyPr rtlCol="0" anchor="ctr"/>
            <a:lstStyle/>
            <a:p>
              <a:endParaRPr lang="de-DE"/>
            </a:p>
          </p:txBody>
        </p:sp>
        <p:sp>
          <p:nvSpPr>
            <p:cNvPr id="128" name="Freihandform: Form 2084">
              <a:extLst>
                <a:ext uri="{FF2B5EF4-FFF2-40B4-BE49-F238E27FC236}">
                  <a16:creationId xmlns:a16="http://schemas.microsoft.com/office/drawing/2014/main" id="{47CB49F1-47F6-974D-8B7F-15003EDDC4EB}"/>
                </a:ext>
              </a:extLst>
            </p:cNvPr>
            <p:cNvSpPr/>
            <p:nvPr/>
          </p:nvSpPr>
          <p:spPr>
            <a:xfrm>
              <a:off x="6630785" y="4548695"/>
              <a:ext cx="41888" cy="41888"/>
            </a:xfrm>
            <a:prstGeom prst="roundRect">
              <a:avLst/>
            </a:prstGeom>
            <a:grpFill/>
            <a:ln w="11626" cap="flat">
              <a:noFill/>
              <a:prstDash val="solid"/>
              <a:miter/>
            </a:ln>
          </p:spPr>
          <p:txBody>
            <a:bodyPr rtlCol="0" anchor="ctr"/>
            <a:lstStyle/>
            <a:p>
              <a:endParaRPr lang="de-DE"/>
            </a:p>
          </p:txBody>
        </p:sp>
        <p:sp>
          <p:nvSpPr>
            <p:cNvPr id="129" name="Freihandform: Form 2085">
              <a:extLst>
                <a:ext uri="{FF2B5EF4-FFF2-40B4-BE49-F238E27FC236}">
                  <a16:creationId xmlns:a16="http://schemas.microsoft.com/office/drawing/2014/main" id="{730189AF-6A09-7543-9282-DF7D3E097F68}"/>
                </a:ext>
              </a:extLst>
            </p:cNvPr>
            <p:cNvSpPr/>
            <p:nvPr/>
          </p:nvSpPr>
          <p:spPr>
            <a:xfrm>
              <a:off x="6720202" y="4548695"/>
              <a:ext cx="42066" cy="41888"/>
            </a:xfrm>
            <a:prstGeom prst="roundRect">
              <a:avLst/>
            </a:prstGeom>
            <a:grpFill/>
            <a:ln w="11626" cap="flat">
              <a:noFill/>
              <a:prstDash val="solid"/>
              <a:miter/>
            </a:ln>
          </p:spPr>
          <p:txBody>
            <a:bodyPr rtlCol="0" anchor="ctr"/>
            <a:lstStyle/>
            <a:p>
              <a:endParaRPr lang="de-DE"/>
            </a:p>
          </p:txBody>
        </p:sp>
        <p:sp>
          <p:nvSpPr>
            <p:cNvPr id="130" name="Freihandform: Form 2086">
              <a:extLst>
                <a:ext uri="{FF2B5EF4-FFF2-40B4-BE49-F238E27FC236}">
                  <a16:creationId xmlns:a16="http://schemas.microsoft.com/office/drawing/2014/main" id="{5BDE24C5-BCDD-8147-96E0-AFD000EA25A2}"/>
                </a:ext>
              </a:extLst>
            </p:cNvPr>
            <p:cNvSpPr/>
            <p:nvPr/>
          </p:nvSpPr>
          <p:spPr>
            <a:xfrm>
              <a:off x="7255470" y="4281075"/>
              <a:ext cx="42037" cy="41888"/>
            </a:xfrm>
            <a:prstGeom prst="roundRect">
              <a:avLst/>
            </a:prstGeom>
            <a:grpFill/>
            <a:ln w="11626" cap="flat">
              <a:noFill/>
              <a:prstDash val="solid"/>
              <a:miter/>
            </a:ln>
          </p:spPr>
          <p:txBody>
            <a:bodyPr rtlCol="0" anchor="ctr"/>
            <a:lstStyle/>
            <a:p>
              <a:endParaRPr lang="de-DE"/>
            </a:p>
          </p:txBody>
        </p:sp>
        <p:sp>
          <p:nvSpPr>
            <p:cNvPr id="131" name="Freihandform: Form 2087">
              <a:extLst>
                <a:ext uri="{FF2B5EF4-FFF2-40B4-BE49-F238E27FC236}">
                  <a16:creationId xmlns:a16="http://schemas.microsoft.com/office/drawing/2014/main" id="{AEDD4EB5-D148-4144-BFE8-C1FD230924EA}"/>
                </a:ext>
              </a:extLst>
            </p:cNvPr>
            <p:cNvSpPr/>
            <p:nvPr/>
          </p:nvSpPr>
          <p:spPr>
            <a:xfrm>
              <a:off x="7166025" y="4281075"/>
              <a:ext cx="41888" cy="41888"/>
            </a:xfrm>
            <a:prstGeom prst="roundRect">
              <a:avLst/>
            </a:prstGeom>
            <a:grpFill/>
            <a:ln w="11626" cap="flat">
              <a:noFill/>
              <a:prstDash val="solid"/>
              <a:miter/>
            </a:ln>
          </p:spPr>
          <p:txBody>
            <a:bodyPr rtlCol="0" anchor="ctr"/>
            <a:lstStyle/>
            <a:p>
              <a:endParaRPr lang="de-DE"/>
            </a:p>
          </p:txBody>
        </p:sp>
        <p:sp>
          <p:nvSpPr>
            <p:cNvPr id="132" name="Freihandform: Form 2088">
              <a:extLst>
                <a:ext uri="{FF2B5EF4-FFF2-40B4-BE49-F238E27FC236}">
                  <a16:creationId xmlns:a16="http://schemas.microsoft.com/office/drawing/2014/main" id="{A7990849-E4B4-484A-8A97-BE8722EA7915}"/>
                </a:ext>
              </a:extLst>
            </p:cNvPr>
            <p:cNvSpPr/>
            <p:nvPr/>
          </p:nvSpPr>
          <p:spPr>
            <a:xfrm>
              <a:off x="7255470" y="4369506"/>
              <a:ext cx="42037" cy="41888"/>
            </a:xfrm>
            <a:prstGeom prst="roundRect">
              <a:avLst/>
            </a:prstGeom>
            <a:grpFill/>
            <a:ln w="11626" cap="flat">
              <a:noFill/>
              <a:prstDash val="solid"/>
              <a:miter/>
            </a:ln>
          </p:spPr>
          <p:txBody>
            <a:bodyPr rtlCol="0" anchor="ctr"/>
            <a:lstStyle/>
            <a:p>
              <a:endParaRPr lang="de-DE"/>
            </a:p>
          </p:txBody>
        </p:sp>
        <p:sp>
          <p:nvSpPr>
            <p:cNvPr id="133" name="Freihandform: Form 2089">
              <a:extLst>
                <a:ext uri="{FF2B5EF4-FFF2-40B4-BE49-F238E27FC236}">
                  <a16:creationId xmlns:a16="http://schemas.microsoft.com/office/drawing/2014/main" id="{C11521D5-867E-084A-B3AC-7A7CBAD4383F}"/>
                </a:ext>
              </a:extLst>
            </p:cNvPr>
            <p:cNvSpPr/>
            <p:nvPr/>
          </p:nvSpPr>
          <p:spPr>
            <a:xfrm>
              <a:off x="7433645" y="4281075"/>
              <a:ext cx="41888" cy="41888"/>
            </a:xfrm>
            <a:prstGeom prst="roundRect">
              <a:avLst/>
            </a:prstGeom>
            <a:grpFill/>
            <a:ln w="11626" cap="flat">
              <a:noFill/>
              <a:prstDash val="solid"/>
              <a:miter/>
            </a:ln>
          </p:spPr>
          <p:txBody>
            <a:bodyPr rtlCol="0" anchor="ctr"/>
            <a:lstStyle/>
            <a:p>
              <a:endParaRPr lang="de-DE"/>
            </a:p>
          </p:txBody>
        </p:sp>
        <p:sp>
          <p:nvSpPr>
            <p:cNvPr id="134" name="Freihandform: Form 2090">
              <a:extLst>
                <a:ext uri="{FF2B5EF4-FFF2-40B4-BE49-F238E27FC236}">
                  <a16:creationId xmlns:a16="http://schemas.microsoft.com/office/drawing/2014/main" id="{058E6E6F-AEE9-6E4C-A4FA-A475DF204A82}"/>
                </a:ext>
              </a:extLst>
            </p:cNvPr>
            <p:cNvSpPr/>
            <p:nvPr/>
          </p:nvSpPr>
          <p:spPr>
            <a:xfrm>
              <a:off x="7433645" y="4369506"/>
              <a:ext cx="41888" cy="41888"/>
            </a:xfrm>
            <a:prstGeom prst="roundRect">
              <a:avLst/>
            </a:prstGeom>
            <a:grpFill/>
            <a:ln w="11626" cap="flat">
              <a:noFill/>
              <a:prstDash val="solid"/>
              <a:miter/>
            </a:ln>
          </p:spPr>
          <p:txBody>
            <a:bodyPr rtlCol="0" anchor="ctr"/>
            <a:lstStyle/>
            <a:p>
              <a:endParaRPr lang="de-DE"/>
            </a:p>
          </p:txBody>
        </p:sp>
        <p:sp>
          <p:nvSpPr>
            <p:cNvPr id="135" name="Freihandform: Form 2091">
              <a:extLst>
                <a:ext uri="{FF2B5EF4-FFF2-40B4-BE49-F238E27FC236}">
                  <a16:creationId xmlns:a16="http://schemas.microsoft.com/office/drawing/2014/main" id="{940848BA-917B-4242-859A-42CC0BD3E2BA}"/>
                </a:ext>
              </a:extLst>
            </p:cNvPr>
            <p:cNvSpPr/>
            <p:nvPr/>
          </p:nvSpPr>
          <p:spPr>
            <a:xfrm>
              <a:off x="7344050" y="4281075"/>
              <a:ext cx="41888" cy="41888"/>
            </a:xfrm>
            <a:prstGeom prst="roundRect">
              <a:avLst/>
            </a:prstGeom>
            <a:grpFill/>
            <a:ln w="11626" cap="flat">
              <a:noFill/>
              <a:prstDash val="solid"/>
              <a:miter/>
            </a:ln>
          </p:spPr>
          <p:txBody>
            <a:bodyPr rtlCol="0" anchor="ctr"/>
            <a:lstStyle/>
            <a:p>
              <a:endParaRPr lang="de-DE"/>
            </a:p>
          </p:txBody>
        </p:sp>
        <p:sp>
          <p:nvSpPr>
            <p:cNvPr id="136" name="Freihandform: Form 2092">
              <a:extLst>
                <a:ext uri="{FF2B5EF4-FFF2-40B4-BE49-F238E27FC236}">
                  <a16:creationId xmlns:a16="http://schemas.microsoft.com/office/drawing/2014/main" id="{A8480CC2-0E09-1C44-B7AD-85BF99E05DCB}"/>
                </a:ext>
              </a:extLst>
            </p:cNvPr>
            <p:cNvSpPr/>
            <p:nvPr/>
          </p:nvSpPr>
          <p:spPr>
            <a:xfrm>
              <a:off x="7344050" y="4369506"/>
              <a:ext cx="41888" cy="41888"/>
            </a:xfrm>
            <a:prstGeom prst="roundRect">
              <a:avLst/>
            </a:prstGeom>
            <a:grpFill/>
            <a:ln w="11626" cap="flat">
              <a:noFill/>
              <a:prstDash val="solid"/>
              <a:miter/>
            </a:ln>
          </p:spPr>
          <p:txBody>
            <a:bodyPr rtlCol="0" anchor="ctr"/>
            <a:lstStyle/>
            <a:p>
              <a:endParaRPr lang="de-DE"/>
            </a:p>
          </p:txBody>
        </p:sp>
        <p:sp>
          <p:nvSpPr>
            <p:cNvPr id="137" name="Freihandform: Form 2093">
              <a:extLst>
                <a:ext uri="{FF2B5EF4-FFF2-40B4-BE49-F238E27FC236}">
                  <a16:creationId xmlns:a16="http://schemas.microsoft.com/office/drawing/2014/main" id="{8B4CFFD3-9622-514A-9562-F0A6FD4278E1}"/>
                </a:ext>
              </a:extLst>
            </p:cNvPr>
            <p:cNvSpPr/>
            <p:nvPr/>
          </p:nvSpPr>
          <p:spPr>
            <a:xfrm>
              <a:off x="7611670" y="4281075"/>
              <a:ext cx="41888" cy="41888"/>
            </a:xfrm>
            <a:prstGeom prst="roundRect">
              <a:avLst/>
            </a:prstGeom>
            <a:grpFill/>
            <a:ln w="11626" cap="flat">
              <a:noFill/>
              <a:prstDash val="solid"/>
              <a:miter/>
            </a:ln>
          </p:spPr>
          <p:txBody>
            <a:bodyPr rtlCol="0" anchor="ctr"/>
            <a:lstStyle/>
            <a:p>
              <a:endParaRPr lang="de-DE"/>
            </a:p>
          </p:txBody>
        </p:sp>
        <p:sp>
          <p:nvSpPr>
            <p:cNvPr id="138" name="Freihandform: Form 2094">
              <a:extLst>
                <a:ext uri="{FF2B5EF4-FFF2-40B4-BE49-F238E27FC236}">
                  <a16:creationId xmlns:a16="http://schemas.microsoft.com/office/drawing/2014/main" id="{7DEF76AD-C478-C546-8FC9-BC4F92319838}"/>
                </a:ext>
              </a:extLst>
            </p:cNvPr>
            <p:cNvSpPr/>
            <p:nvPr/>
          </p:nvSpPr>
          <p:spPr>
            <a:xfrm>
              <a:off x="7611670" y="4369506"/>
              <a:ext cx="41888" cy="41888"/>
            </a:xfrm>
            <a:prstGeom prst="roundRect">
              <a:avLst/>
            </a:prstGeom>
            <a:grpFill/>
            <a:ln w="11626" cap="flat">
              <a:noFill/>
              <a:prstDash val="solid"/>
              <a:miter/>
            </a:ln>
          </p:spPr>
          <p:txBody>
            <a:bodyPr rtlCol="0" anchor="ctr"/>
            <a:lstStyle/>
            <a:p>
              <a:endParaRPr lang="de-DE"/>
            </a:p>
          </p:txBody>
        </p:sp>
        <p:sp>
          <p:nvSpPr>
            <p:cNvPr id="139" name="Freihandform: Form 2095">
              <a:extLst>
                <a:ext uri="{FF2B5EF4-FFF2-40B4-BE49-F238E27FC236}">
                  <a16:creationId xmlns:a16="http://schemas.microsoft.com/office/drawing/2014/main" id="{3CA9742E-99E5-304D-8C88-C36FCB369A7C}"/>
                </a:ext>
              </a:extLst>
            </p:cNvPr>
            <p:cNvSpPr/>
            <p:nvPr/>
          </p:nvSpPr>
          <p:spPr>
            <a:xfrm>
              <a:off x="7523240" y="4281075"/>
              <a:ext cx="41888" cy="41888"/>
            </a:xfrm>
            <a:prstGeom prst="roundRect">
              <a:avLst/>
            </a:prstGeom>
            <a:grpFill/>
            <a:ln w="11626" cap="flat">
              <a:noFill/>
              <a:prstDash val="solid"/>
              <a:miter/>
            </a:ln>
          </p:spPr>
          <p:txBody>
            <a:bodyPr rtlCol="0" anchor="ctr"/>
            <a:lstStyle/>
            <a:p>
              <a:endParaRPr lang="de-DE"/>
            </a:p>
          </p:txBody>
        </p:sp>
        <p:sp>
          <p:nvSpPr>
            <p:cNvPr id="140" name="Freihandform: Form 2096">
              <a:extLst>
                <a:ext uri="{FF2B5EF4-FFF2-40B4-BE49-F238E27FC236}">
                  <a16:creationId xmlns:a16="http://schemas.microsoft.com/office/drawing/2014/main" id="{1FD0C778-48CD-6D4B-B7EC-9913A07A024E}"/>
                </a:ext>
              </a:extLst>
            </p:cNvPr>
            <p:cNvSpPr/>
            <p:nvPr/>
          </p:nvSpPr>
          <p:spPr>
            <a:xfrm>
              <a:off x="7523240" y="4369506"/>
              <a:ext cx="41888" cy="41888"/>
            </a:xfrm>
            <a:prstGeom prst="roundRect">
              <a:avLst/>
            </a:prstGeom>
            <a:grpFill/>
            <a:ln w="11626" cap="flat">
              <a:noFill/>
              <a:prstDash val="solid"/>
              <a:miter/>
            </a:ln>
          </p:spPr>
          <p:txBody>
            <a:bodyPr rtlCol="0" anchor="ctr"/>
            <a:lstStyle/>
            <a:p>
              <a:endParaRPr lang="de-DE"/>
            </a:p>
          </p:txBody>
        </p:sp>
        <p:sp>
          <p:nvSpPr>
            <p:cNvPr id="141" name="Freihandform: Form 2097">
              <a:extLst>
                <a:ext uri="{FF2B5EF4-FFF2-40B4-BE49-F238E27FC236}">
                  <a16:creationId xmlns:a16="http://schemas.microsoft.com/office/drawing/2014/main" id="{91B05D37-C36B-414F-A90C-C1FDD6002D60}"/>
                </a:ext>
              </a:extLst>
            </p:cNvPr>
            <p:cNvSpPr/>
            <p:nvPr/>
          </p:nvSpPr>
          <p:spPr>
            <a:xfrm>
              <a:off x="7790859" y="4281075"/>
              <a:ext cx="41888" cy="41888"/>
            </a:xfrm>
            <a:prstGeom prst="roundRect">
              <a:avLst/>
            </a:prstGeom>
            <a:grpFill/>
            <a:ln w="11626" cap="flat">
              <a:noFill/>
              <a:prstDash val="solid"/>
              <a:miter/>
            </a:ln>
          </p:spPr>
          <p:txBody>
            <a:bodyPr rtlCol="0" anchor="ctr"/>
            <a:lstStyle/>
            <a:p>
              <a:endParaRPr lang="de-DE"/>
            </a:p>
          </p:txBody>
        </p:sp>
        <p:sp>
          <p:nvSpPr>
            <p:cNvPr id="142" name="Freihandform: Form 2098">
              <a:extLst>
                <a:ext uri="{FF2B5EF4-FFF2-40B4-BE49-F238E27FC236}">
                  <a16:creationId xmlns:a16="http://schemas.microsoft.com/office/drawing/2014/main" id="{FC81A873-7463-B248-9E14-F955B2B16CB3}"/>
                </a:ext>
              </a:extLst>
            </p:cNvPr>
            <p:cNvSpPr/>
            <p:nvPr/>
          </p:nvSpPr>
          <p:spPr>
            <a:xfrm>
              <a:off x="7701265" y="4281075"/>
              <a:ext cx="41888" cy="41888"/>
            </a:xfrm>
            <a:prstGeom prst="roundRect">
              <a:avLst/>
            </a:prstGeom>
            <a:grpFill/>
            <a:ln w="11626" cap="flat">
              <a:noFill/>
              <a:prstDash val="solid"/>
              <a:miter/>
            </a:ln>
          </p:spPr>
          <p:txBody>
            <a:bodyPr rtlCol="0" anchor="ctr"/>
            <a:lstStyle/>
            <a:p>
              <a:endParaRPr lang="de-DE"/>
            </a:p>
          </p:txBody>
        </p:sp>
        <p:sp>
          <p:nvSpPr>
            <p:cNvPr id="143" name="Freihandform: Form 2099">
              <a:extLst>
                <a:ext uri="{FF2B5EF4-FFF2-40B4-BE49-F238E27FC236}">
                  <a16:creationId xmlns:a16="http://schemas.microsoft.com/office/drawing/2014/main" id="{78F32716-8E8E-7640-B143-5CAE98EACC63}"/>
                </a:ext>
              </a:extLst>
            </p:cNvPr>
            <p:cNvSpPr/>
            <p:nvPr/>
          </p:nvSpPr>
          <p:spPr>
            <a:xfrm>
              <a:off x="7701265" y="4369506"/>
              <a:ext cx="41888" cy="41888"/>
            </a:xfrm>
            <a:prstGeom prst="roundRect">
              <a:avLst/>
            </a:prstGeom>
            <a:grpFill/>
            <a:ln w="11626" cap="flat">
              <a:noFill/>
              <a:prstDash val="solid"/>
              <a:miter/>
            </a:ln>
          </p:spPr>
          <p:txBody>
            <a:bodyPr rtlCol="0" anchor="ctr"/>
            <a:lstStyle/>
            <a:p>
              <a:endParaRPr lang="de-DE"/>
            </a:p>
          </p:txBody>
        </p:sp>
        <p:sp>
          <p:nvSpPr>
            <p:cNvPr id="144" name="Freihandform: Form 2100">
              <a:extLst>
                <a:ext uri="{FF2B5EF4-FFF2-40B4-BE49-F238E27FC236}">
                  <a16:creationId xmlns:a16="http://schemas.microsoft.com/office/drawing/2014/main" id="{873807CB-D2E7-D84D-84FC-6906BA5360E4}"/>
                </a:ext>
              </a:extLst>
            </p:cNvPr>
            <p:cNvSpPr/>
            <p:nvPr/>
          </p:nvSpPr>
          <p:spPr>
            <a:xfrm>
              <a:off x="7433645" y="4101886"/>
              <a:ext cx="41888" cy="41888"/>
            </a:xfrm>
            <a:prstGeom prst="roundRect">
              <a:avLst/>
            </a:prstGeom>
            <a:grpFill/>
            <a:ln w="11626" cap="flat">
              <a:noFill/>
              <a:prstDash val="solid"/>
              <a:miter/>
            </a:ln>
          </p:spPr>
          <p:txBody>
            <a:bodyPr rtlCol="0" anchor="ctr"/>
            <a:lstStyle/>
            <a:p>
              <a:endParaRPr lang="de-DE"/>
            </a:p>
          </p:txBody>
        </p:sp>
        <p:sp>
          <p:nvSpPr>
            <p:cNvPr id="145" name="Freihandform: Form 2101">
              <a:extLst>
                <a:ext uri="{FF2B5EF4-FFF2-40B4-BE49-F238E27FC236}">
                  <a16:creationId xmlns:a16="http://schemas.microsoft.com/office/drawing/2014/main" id="{44896D6D-07E5-9D49-AB38-C3F64D7A24DB}"/>
                </a:ext>
              </a:extLst>
            </p:cNvPr>
            <p:cNvSpPr/>
            <p:nvPr/>
          </p:nvSpPr>
          <p:spPr>
            <a:xfrm>
              <a:off x="7344050" y="4101886"/>
              <a:ext cx="41888" cy="41888"/>
            </a:xfrm>
            <a:prstGeom prst="roundRect">
              <a:avLst/>
            </a:prstGeom>
            <a:grpFill/>
            <a:ln w="11626" cap="flat">
              <a:noFill/>
              <a:prstDash val="solid"/>
              <a:miter/>
            </a:ln>
          </p:spPr>
          <p:txBody>
            <a:bodyPr rtlCol="0" anchor="ctr"/>
            <a:lstStyle/>
            <a:p>
              <a:endParaRPr lang="de-DE"/>
            </a:p>
          </p:txBody>
        </p:sp>
        <p:sp>
          <p:nvSpPr>
            <p:cNvPr id="146" name="Freihandform: Form 2102">
              <a:extLst>
                <a:ext uri="{FF2B5EF4-FFF2-40B4-BE49-F238E27FC236}">
                  <a16:creationId xmlns:a16="http://schemas.microsoft.com/office/drawing/2014/main" id="{D71671A3-CC09-C54C-91DC-0497D9D10F26}"/>
                </a:ext>
              </a:extLst>
            </p:cNvPr>
            <p:cNvSpPr/>
            <p:nvPr/>
          </p:nvSpPr>
          <p:spPr>
            <a:xfrm>
              <a:off x="7344050" y="4191481"/>
              <a:ext cx="41888" cy="41888"/>
            </a:xfrm>
            <a:prstGeom prst="roundRect">
              <a:avLst/>
            </a:prstGeom>
            <a:grpFill/>
            <a:ln w="11626" cap="flat">
              <a:noFill/>
              <a:prstDash val="solid"/>
              <a:miter/>
            </a:ln>
          </p:spPr>
          <p:txBody>
            <a:bodyPr rtlCol="0" anchor="ctr"/>
            <a:lstStyle/>
            <a:p>
              <a:endParaRPr lang="de-DE"/>
            </a:p>
          </p:txBody>
        </p:sp>
        <p:sp>
          <p:nvSpPr>
            <p:cNvPr id="147" name="Freihandform: Form 2103">
              <a:extLst>
                <a:ext uri="{FF2B5EF4-FFF2-40B4-BE49-F238E27FC236}">
                  <a16:creationId xmlns:a16="http://schemas.microsoft.com/office/drawing/2014/main" id="{BAABDA45-1B64-6441-A1CF-DAC95BCCEC3C}"/>
                </a:ext>
              </a:extLst>
            </p:cNvPr>
            <p:cNvSpPr/>
            <p:nvPr/>
          </p:nvSpPr>
          <p:spPr>
            <a:xfrm>
              <a:off x="7433645" y="4191481"/>
              <a:ext cx="41888" cy="41888"/>
            </a:xfrm>
            <a:prstGeom prst="roundRect">
              <a:avLst/>
            </a:prstGeom>
            <a:grpFill/>
            <a:ln w="11626" cap="flat">
              <a:noFill/>
              <a:prstDash val="solid"/>
              <a:miter/>
            </a:ln>
          </p:spPr>
          <p:txBody>
            <a:bodyPr rtlCol="0" anchor="ctr"/>
            <a:lstStyle/>
            <a:p>
              <a:endParaRPr lang="de-DE"/>
            </a:p>
          </p:txBody>
        </p:sp>
        <p:sp>
          <p:nvSpPr>
            <p:cNvPr id="148" name="Freihandform: Form 2104">
              <a:extLst>
                <a:ext uri="{FF2B5EF4-FFF2-40B4-BE49-F238E27FC236}">
                  <a16:creationId xmlns:a16="http://schemas.microsoft.com/office/drawing/2014/main" id="{BB4B4375-4C56-D64B-B14E-047827D336AF}"/>
                </a:ext>
              </a:extLst>
            </p:cNvPr>
            <p:cNvSpPr/>
            <p:nvPr/>
          </p:nvSpPr>
          <p:spPr>
            <a:xfrm>
              <a:off x="6720202" y="4281075"/>
              <a:ext cx="42066" cy="41888"/>
            </a:xfrm>
            <a:prstGeom prst="roundRect">
              <a:avLst/>
            </a:prstGeom>
            <a:grpFill/>
            <a:ln w="11626" cap="flat">
              <a:noFill/>
              <a:prstDash val="solid"/>
              <a:miter/>
            </a:ln>
          </p:spPr>
          <p:txBody>
            <a:bodyPr rtlCol="0" anchor="ctr"/>
            <a:lstStyle/>
            <a:p>
              <a:endParaRPr lang="de-DE"/>
            </a:p>
          </p:txBody>
        </p:sp>
        <p:sp>
          <p:nvSpPr>
            <p:cNvPr id="149" name="Freihandform: Form 2105">
              <a:extLst>
                <a:ext uri="{FF2B5EF4-FFF2-40B4-BE49-F238E27FC236}">
                  <a16:creationId xmlns:a16="http://schemas.microsoft.com/office/drawing/2014/main" id="{7239594D-7DC2-F749-A07B-CC696DD09807}"/>
                </a:ext>
              </a:extLst>
            </p:cNvPr>
            <p:cNvSpPr/>
            <p:nvPr/>
          </p:nvSpPr>
          <p:spPr>
            <a:xfrm>
              <a:off x="6630785" y="4281075"/>
              <a:ext cx="41888" cy="41888"/>
            </a:xfrm>
            <a:prstGeom prst="roundRect">
              <a:avLst/>
            </a:prstGeom>
            <a:grpFill/>
            <a:ln w="11626" cap="flat">
              <a:noFill/>
              <a:prstDash val="solid"/>
              <a:miter/>
            </a:ln>
          </p:spPr>
          <p:txBody>
            <a:bodyPr rtlCol="0" anchor="ctr"/>
            <a:lstStyle/>
            <a:p>
              <a:endParaRPr lang="de-DE"/>
            </a:p>
          </p:txBody>
        </p:sp>
        <p:sp>
          <p:nvSpPr>
            <p:cNvPr id="150" name="Freihandform: Form 2106">
              <a:extLst>
                <a:ext uri="{FF2B5EF4-FFF2-40B4-BE49-F238E27FC236}">
                  <a16:creationId xmlns:a16="http://schemas.microsoft.com/office/drawing/2014/main" id="{8A9D7FA5-63A9-1747-8CA7-108A55CE6969}"/>
                </a:ext>
              </a:extLst>
            </p:cNvPr>
            <p:cNvSpPr/>
            <p:nvPr/>
          </p:nvSpPr>
          <p:spPr>
            <a:xfrm>
              <a:off x="6630785" y="4369506"/>
              <a:ext cx="41888" cy="41888"/>
            </a:xfrm>
            <a:prstGeom prst="roundRect">
              <a:avLst/>
            </a:prstGeom>
            <a:grpFill/>
            <a:ln w="11626" cap="flat">
              <a:noFill/>
              <a:prstDash val="solid"/>
              <a:miter/>
            </a:ln>
          </p:spPr>
          <p:txBody>
            <a:bodyPr rtlCol="0" anchor="ctr"/>
            <a:lstStyle/>
            <a:p>
              <a:endParaRPr lang="de-DE"/>
            </a:p>
          </p:txBody>
        </p:sp>
        <p:sp>
          <p:nvSpPr>
            <p:cNvPr id="151" name="Freihandform: Form 2107">
              <a:extLst>
                <a:ext uri="{FF2B5EF4-FFF2-40B4-BE49-F238E27FC236}">
                  <a16:creationId xmlns:a16="http://schemas.microsoft.com/office/drawing/2014/main" id="{F2CA7754-9CF0-E046-A7C1-EF62E407FC2A}"/>
                </a:ext>
              </a:extLst>
            </p:cNvPr>
            <p:cNvSpPr/>
            <p:nvPr/>
          </p:nvSpPr>
          <p:spPr>
            <a:xfrm>
              <a:off x="6720202" y="4369506"/>
              <a:ext cx="42066" cy="41888"/>
            </a:xfrm>
            <a:prstGeom prst="roundRect">
              <a:avLst/>
            </a:prstGeom>
            <a:grpFill/>
            <a:ln w="11626" cap="flat">
              <a:noFill/>
              <a:prstDash val="solid"/>
              <a:miter/>
            </a:ln>
          </p:spPr>
          <p:txBody>
            <a:bodyPr rtlCol="0" anchor="ctr"/>
            <a:lstStyle/>
            <a:p>
              <a:endParaRPr lang="de-DE"/>
            </a:p>
          </p:txBody>
        </p:sp>
        <p:sp>
          <p:nvSpPr>
            <p:cNvPr id="152" name="Freihandform: Form 2108">
              <a:extLst>
                <a:ext uri="{FF2B5EF4-FFF2-40B4-BE49-F238E27FC236}">
                  <a16:creationId xmlns:a16="http://schemas.microsoft.com/office/drawing/2014/main" id="{5333BD65-BE99-AB4E-BC67-AD192EA85F8A}"/>
                </a:ext>
              </a:extLst>
            </p:cNvPr>
            <p:cNvSpPr/>
            <p:nvPr/>
          </p:nvSpPr>
          <p:spPr>
            <a:xfrm>
              <a:off x="6363166" y="3744672"/>
              <a:ext cx="41888" cy="41888"/>
            </a:xfrm>
            <a:prstGeom prst="roundRect">
              <a:avLst/>
            </a:prstGeom>
            <a:grpFill/>
            <a:ln w="11626" cap="flat">
              <a:noFill/>
              <a:prstDash val="solid"/>
              <a:miter/>
            </a:ln>
          </p:spPr>
          <p:txBody>
            <a:bodyPr rtlCol="0" anchor="ctr"/>
            <a:lstStyle/>
            <a:p>
              <a:endParaRPr lang="de-DE"/>
            </a:p>
          </p:txBody>
        </p:sp>
        <p:sp>
          <p:nvSpPr>
            <p:cNvPr id="153" name="Freihandform: Form 2109">
              <a:extLst>
                <a:ext uri="{FF2B5EF4-FFF2-40B4-BE49-F238E27FC236}">
                  <a16:creationId xmlns:a16="http://schemas.microsoft.com/office/drawing/2014/main" id="{41855A21-0613-2541-A3EC-20A9694D7015}"/>
                </a:ext>
              </a:extLst>
            </p:cNvPr>
            <p:cNvSpPr/>
            <p:nvPr/>
          </p:nvSpPr>
          <p:spPr>
            <a:xfrm>
              <a:off x="6273571" y="3744672"/>
              <a:ext cx="41888" cy="41888"/>
            </a:xfrm>
            <a:prstGeom prst="roundRect">
              <a:avLst/>
            </a:prstGeom>
            <a:grpFill/>
            <a:ln w="11626" cap="flat">
              <a:noFill/>
              <a:prstDash val="solid"/>
              <a:miter/>
            </a:ln>
          </p:spPr>
          <p:txBody>
            <a:bodyPr rtlCol="0" anchor="ctr"/>
            <a:lstStyle/>
            <a:p>
              <a:endParaRPr lang="de-DE"/>
            </a:p>
          </p:txBody>
        </p:sp>
        <p:sp>
          <p:nvSpPr>
            <p:cNvPr id="154" name="Freihandform: Form 2110">
              <a:extLst>
                <a:ext uri="{FF2B5EF4-FFF2-40B4-BE49-F238E27FC236}">
                  <a16:creationId xmlns:a16="http://schemas.microsoft.com/office/drawing/2014/main" id="{AD80755A-F92C-9F47-ABA4-1F41900D7EB5}"/>
                </a:ext>
              </a:extLst>
            </p:cNvPr>
            <p:cNvSpPr/>
            <p:nvPr/>
          </p:nvSpPr>
          <p:spPr>
            <a:xfrm>
              <a:off x="6363166" y="3834266"/>
              <a:ext cx="41888" cy="41888"/>
            </a:xfrm>
            <a:prstGeom prst="roundRect">
              <a:avLst/>
            </a:prstGeom>
            <a:grpFill/>
            <a:ln w="11626" cap="flat">
              <a:noFill/>
              <a:prstDash val="solid"/>
              <a:miter/>
            </a:ln>
          </p:spPr>
          <p:txBody>
            <a:bodyPr rtlCol="0" anchor="ctr"/>
            <a:lstStyle/>
            <a:p>
              <a:endParaRPr lang="de-DE"/>
            </a:p>
          </p:txBody>
        </p:sp>
        <p:sp>
          <p:nvSpPr>
            <p:cNvPr id="155" name="Freihandform: Form 2111">
              <a:extLst>
                <a:ext uri="{FF2B5EF4-FFF2-40B4-BE49-F238E27FC236}">
                  <a16:creationId xmlns:a16="http://schemas.microsoft.com/office/drawing/2014/main" id="{1908861F-8038-2440-8426-242015134127}"/>
                </a:ext>
              </a:extLst>
            </p:cNvPr>
            <p:cNvSpPr/>
            <p:nvPr/>
          </p:nvSpPr>
          <p:spPr>
            <a:xfrm>
              <a:off x="6541191" y="4459101"/>
              <a:ext cx="41888" cy="41888"/>
            </a:xfrm>
            <a:prstGeom prst="roundRect">
              <a:avLst/>
            </a:prstGeom>
            <a:grpFill/>
            <a:ln w="11626" cap="flat">
              <a:noFill/>
              <a:prstDash val="solid"/>
              <a:miter/>
            </a:ln>
          </p:spPr>
          <p:txBody>
            <a:bodyPr rtlCol="0" anchor="ctr"/>
            <a:lstStyle/>
            <a:p>
              <a:endParaRPr lang="de-DE"/>
            </a:p>
          </p:txBody>
        </p:sp>
        <p:sp>
          <p:nvSpPr>
            <p:cNvPr id="156" name="Freihandform: Form 2112">
              <a:extLst>
                <a:ext uri="{FF2B5EF4-FFF2-40B4-BE49-F238E27FC236}">
                  <a16:creationId xmlns:a16="http://schemas.microsoft.com/office/drawing/2014/main" id="{0F128272-5F56-2D40-9904-B606B27A9D3D}"/>
                </a:ext>
              </a:extLst>
            </p:cNvPr>
            <p:cNvSpPr/>
            <p:nvPr/>
          </p:nvSpPr>
          <p:spPr>
            <a:xfrm>
              <a:off x="6451597" y="4548695"/>
              <a:ext cx="41888" cy="41888"/>
            </a:xfrm>
            <a:prstGeom prst="roundRect">
              <a:avLst/>
            </a:prstGeom>
            <a:grpFill/>
            <a:ln w="11626" cap="flat">
              <a:noFill/>
              <a:prstDash val="solid"/>
              <a:miter/>
            </a:ln>
          </p:spPr>
          <p:txBody>
            <a:bodyPr rtlCol="0" anchor="ctr"/>
            <a:lstStyle/>
            <a:p>
              <a:endParaRPr lang="de-DE"/>
            </a:p>
          </p:txBody>
        </p:sp>
        <p:sp>
          <p:nvSpPr>
            <p:cNvPr id="157" name="Freihandform: Form 2113">
              <a:extLst>
                <a:ext uri="{FF2B5EF4-FFF2-40B4-BE49-F238E27FC236}">
                  <a16:creationId xmlns:a16="http://schemas.microsoft.com/office/drawing/2014/main" id="{A333B5E8-5E0B-BB43-953C-1118D8A7B0D0}"/>
                </a:ext>
              </a:extLst>
            </p:cNvPr>
            <p:cNvSpPr/>
            <p:nvPr/>
          </p:nvSpPr>
          <p:spPr>
            <a:xfrm>
              <a:off x="6541191" y="4548695"/>
              <a:ext cx="41888" cy="41888"/>
            </a:xfrm>
            <a:prstGeom prst="roundRect">
              <a:avLst/>
            </a:prstGeom>
            <a:grpFill/>
            <a:ln w="11626" cap="flat">
              <a:noFill/>
              <a:prstDash val="solid"/>
              <a:miter/>
            </a:ln>
          </p:spPr>
          <p:txBody>
            <a:bodyPr rtlCol="0" anchor="ctr"/>
            <a:lstStyle/>
            <a:p>
              <a:endParaRPr lang="de-DE"/>
            </a:p>
          </p:txBody>
        </p:sp>
      </p:grpSp>
      <p:grpSp>
        <p:nvGrpSpPr>
          <p:cNvPr id="24" name="Grafik 442">
            <a:extLst>
              <a:ext uri="{FF2B5EF4-FFF2-40B4-BE49-F238E27FC236}">
                <a16:creationId xmlns:a16="http://schemas.microsoft.com/office/drawing/2014/main" id="{79A17D15-1A14-B948-801C-5EC643D0EFE6}"/>
              </a:ext>
            </a:extLst>
          </p:cNvPr>
          <p:cNvGrpSpPr/>
          <p:nvPr/>
        </p:nvGrpSpPr>
        <p:grpSpPr>
          <a:xfrm>
            <a:off x="5611463" y="5447403"/>
            <a:ext cx="1211549" cy="1290271"/>
            <a:chOff x="5736877" y="5482746"/>
            <a:chExt cx="837184" cy="891581"/>
          </a:xfrm>
          <a:solidFill>
            <a:schemeClr val="accent1"/>
          </a:solidFill>
        </p:grpSpPr>
        <p:sp>
          <p:nvSpPr>
            <p:cNvPr id="713" name="Freihandform: Form 4">
              <a:extLst>
                <a:ext uri="{FF2B5EF4-FFF2-40B4-BE49-F238E27FC236}">
                  <a16:creationId xmlns:a16="http://schemas.microsoft.com/office/drawing/2014/main" id="{92020923-7BA4-9340-932D-9F3D7931D8A7}"/>
                </a:ext>
              </a:extLst>
            </p:cNvPr>
            <p:cNvSpPr/>
            <p:nvPr/>
          </p:nvSpPr>
          <p:spPr>
            <a:xfrm>
              <a:off x="6127835" y="5928392"/>
              <a:ext cx="446227" cy="445935"/>
            </a:xfrm>
            <a:custGeom>
              <a:avLst/>
              <a:gdLst>
                <a:gd name="connsiteX0" fmla="*/ 390085 w 446227"/>
                <a:gd name="connsiteY0" fmla="*/ 445936 h 445935"/>
                <a:gd name="connsiteX1" fmla="*/ 350524 w 446227"/>
                <a:gd name="connsiteY1" fmla="*/ 429646 h 445935"/>
                <a:gd name="connsiteX2" fmla="*/ 16581 w 446227"/>
                <a:gd name="connsiteY2" fmla="*/ 95703 h 445935"/>
                <a:gd name="connsiteX3" fmla="*/ 16581 w 446227"/>
                <a:gd name="connsiteY3" fmla="*/ 16581 h 445935"/>
                <a:gd name="connsiteX4" fmla="*/ 95703 w 446227"/>
                <a:gd name="connsiteY4" fmla="*/ 16581 h 445935"/>
                <a:gd name="connsiteX5" fmla="*/ 429646 w 446227"/>
                <a:gd name="connsiteY5" fmla="*/ 350524 h 445935"/>
                <a:gd name="connsiteX6" fmla="*/ 429646 w 446227"/>
                <a:gd name="connsiteY6" fmla="*/ 429646 h 445935"/>
                <a:gd name="connsiteX7" fmla="*/ 390085 w 446227"/>
                <a:gd name="connsiteY7" fmla="*/ 445936 h 44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6227" h="445935">
                  <a:moveTo>
                    <a:pt x="390085" y="445936"/>
                  </a:moveTo>
                  <a:cubicBezTo>
                    <a:pt x="376122" y="445936"/>
                    <a:pt x="360996" y="440118"/>
                    <a:pt x="350524" y="429646"/>
                  </a:cubicBezTo>
                  <a:lnTo>
                    <a:pt x="16581" y="95703"/>
                  </a:lnTo>
                  <a:cubicBezTo>
                    <a:pt x="-5527" y="73595"/>
                    <a:pt x="-5527" y="38688"/>
                    <a:pt x="16581" y="16581"/>
                  </a:cubicBezTo>
                  <a:cubicBezTo>
                    <a:pt x="38689" y="-5527"/>
                    <a:pt x="73596" y="-5527"/>
                    <a:pt x="95703" y="16581"/>
                  </a:cubicBezTo>
                  <a:lnTo>
                    <a:pt x="429646" y="350524"/>
                  </a:lnTo>
                  <a:cubicBezTo>
                    <a:pt x="451754" y="372632"/>
                    <a:pt x="451754" y="407539"/>
                    <a:pt x="429646" y="429646"/>
                  </a:cubicBezTo>
                  <a:cubicBezTo>
                    <a:pt x="418011" y="441282"/>
                    <a:pt x="404048" y="445936"/>
                    <a:pt x="390085" y="445936"/>
                  </a:cubicBezTo>
                  <a:close/>
                </a:path>
              </a:pathLst>
            </a:custGeom>
            <a:solidFill>
              <a:schemeClr val="accent2"/>
            </a:solidFill>
            <a:ln w="11626" cap="flat">
              <a:noFill/>
              <a:prstDash val="solid"/>
              <a:miter/>
            </a:ln>
          </p:spPr>
          <p:txBody>
            <a:bodyPr rtlCol="0" anchor="ctr"/>
            <a:lstStyle/>
            <a:p>
              <a:endParaRPr lang="de-DE"/>
            </a:p>
          </p:txBody>
        </p:sp>
        <p:sp>
          <p:nvSpPr>
            <p:cNvPr id="714" name="Freihandform: Form 5">
              <a:extLst>
                <a:ext uri="{FF2B5EF4-FFF2-40B4-BE49-F238E27FC236}">
                  <a16:creationId xmlns:a16="http://schemas.microsoft.com/office/drawing/2014/main" id="{A7DEDF26-9DA5-4745-A18D-377806C5E53F}"/>
                </a:ext>
              </a:extLst>
            </p:cNvPr>
            <p:cNvSpPr/>
            <p:nvPr/>
          </p:nvSpPr>
          <p:spPr>
            <a:xfrm>
              <a:off x="5792728" y="5594449"/>
              <a:ext cx="223986" cy="223695"/>
            </a:xfrm>
            <a:custGeom>
              <a:avLst/>
              <a:gdLst>
                <a:gd name="connsiteX0" fmla="*/ 167844 w 223986"/>
                <a:gd name="connsiteY0" fmla="*/ 223695 h 223695"/>
                <a:gd name="connsiteX1" fmla="*/ 128283 w 223986"/>
                <a:gd name="connsiteY1" fmla="*/ 207406 h 223695"/>
                <a:gd name="connsiteX2" fmla="*/ 16581 w 223986"/>
                <a:gd name="connsiteY2" fmla="*/ 95703 h 223695"/>
                <a:gd name="connsiteX3" fmla="*/ 16581 w 223986"/>
                <a:gd name="connsiteY3" fmla="*/ 16581 h 223695"/>
                <a:gd name="connsiteX4" fmla="*/ 95703 w 223986"/>
                <a:gd name="connsiteY4" fmla="*/ 16581 h 223695"/>
                <a:gd name="connsiteX5" fmla="*/ 207405 w 223986"/>
                <a:gd name="connsiteY5" fmla="*/ 128283 h 223695"/>
                <a:gd name="connsiteX6" fmla="*/ 207405 w 223986"/>
                <a:gd name="connsiteY6" fmla="*/ 207406 h 223695"/>
                <a:gd name="connsiteX7" fmla="*/ 167844 w 223986"/>
                <a:gd name="connsiteY7" fmla="*/ 223695 h 223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23986" h="223695">
                  <a:moveTo>
                    <a:pt x="167844" y="223695"/>
                  </a:moveTo>
                  <a:cubicBezTo>
                    <a:pt x="153882" y="223695"/>
                    <a:pt x="138755" y="217878"/>
                    <a:pt x="128283" y="207406"/>
                  </a:cubicBezTo>
                  <a:lnTo>
                    <a:pt x="16581" y="95703"/>
                  </a:lnTo>
                  <a:cubicBezTo>
                    <a:pt x="-5527" y="73596"/>
                    <a:pt x="-5527" y="38689"/>
                    <a:pt x="16581" y="16581"/>
                  </a:cubicBezTo>
                  <a:cubicBezTo>
                    <a:pt x="38688" y="-5527"/>
                    <a:pt x="73595" y="-5527"/>
                    <a:pt x="95703" y="16581"/>
                  </a:cubicBezTo>
                  <a:lnTo>
                    <a:pt x="207405" y="128283"/>
                  </a:lnTo>
                  <a:cubicBezTo>
                    <a:pt x="229513" y="150391"/>
                    <a:pt x="229513" y="185298"/>
                    <a:pt x="207405" y="207406"/>
                  </a:cubicBezTo>
                  <a:cubicBezTo>
                    <a:pt x="195770" y="217878"/>
                    <a:pt x="181807" y="223695"/>
                    <a:pt x="167844" y="223695"/>
                  </a:cubicBezTo>
                  <a:close/>
                </a:path>
              </a:pathLst>
            </a:custGeom>
            <a:solidFill>
              <a:schemeClr val="accent2"/>
            </a:solidFill>
            <a:ln w="11626" cap="flat">
              <a:noFill/>
              <a:prstDash val="solid"/>
              <a:miter/>
            </a:ln>
          </p:spPr>
          <p:txBody>
            <a:bodyPr rtlCol="0" anchor="ctr"/>
            <a:lstStyle/>
            <a:p>
              <a:endParaRPr lang="de-DE"/>
            </a:p>
          </p:txBody>
        </p:sp>
        <p:sp>
          <p:nvSpPr>
            <p:cNvPr id="715" name="Freihandform: Form 6">
              <a:extLst>
                <a:ext uri="{FF2B5EF4-FFF2-40B4-BE49-F238E27FC236}">
                  <a16:creationId xmlns:a16="http://schemas.microsoft.com/office/drawing/2014/main" id="{BFC102C3-DFE0-F946-926B-256C7C430178}"/>
                </a:ext>
              </a:extLst>
            </p:cNvPr>
            <p:cNvSpPr/>
            <p:nvPr/>
          </p:nvSpPr>
          <p:spPr>
            <a:xfrm>
              <a:off x="5736877" y="5928392"/>
              <a:ext cx="279837" cy="279546"/>
            </a:xfrm>
            <a:custGeom>
              <a:avLst/>
              <a:gdLst>
                <a:gd name="connsiteX0" fmla="*/ 56142 w 279837"/>
                <a:gd name="connsiteY0" fmla="*/ 279546 h 279546"/>
                <a:gd name="connsiteX1" fmla="*/ 16581 w 279837"/>
                <a:gd name="connsiteY1" fmla="*/ 263257 h 279546"/>
                <a:gd name="connsiteX2" fmla="*/ 16581 w 279837"/>
                <a:gd name="connsiteY2" fmla="*/ 184134 h 279546"/>
                <a:gd name="connsiteX3" fmla="*/ 184134 w 279837"/>
                <a:gd name="connsiteY3" fmla="*/ 16581 h 279546"/>
                <a:gd name="connsiteX4" fmla="*/ 263256 w 279837"/>
                <a:gd name="connsiteY4" fmla="*/ 16581 h 279546"/>
                <a:gd name="connsiteX5" fmla="*/ 263256 w 279837"/>
                <a:gd name="connsiteY5" fmla="*/ 95703 h 279546"/>
                <a:gd name="connsiteX6" fmla="*/ 95703 w 279837"/>
                <a:gd name="connsiteY6" fmla="*/ 263257 h 279546"/>
                <a:gd name="connsiteX7" fmla="*/ 56142 w 279837"/>
                <a:gd name="connsiteY7" fmla="*/ 279546 h 2795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9837" h="279546">
                  <a:moveTo>
                    <a:pt x="56142" y="279546"/>
                  </a:moveTo>
                  <a:cubicBezTo>
                    <a:pt x="42179" y="279546"/>
                    <a:pt x="27053" y="273729"/>
                    <a:pt x="16581" y="263257"/>
                  </a:cubicBezTo>
                  <a:cubicBezTo>
                    <a:pt x="-5527" y="241149"/>
                    <a:pt x="-5527" y="206242"/>
                    <a:pt x="16581" y="184134"/>
                  </a:cubicBezTo>
                  <a:lnTo>
                    <a:pt x="184134" y="16581"/>
                  </a:lnTo>
                  <a:cubicBezTo>
                    <a:pt x="206242" y="-5527"/>
                    <a:pt x="241149" y="-5527"/>
                    <a:pt x="263256" y="16581"/>
                  </a:cubicBezTo>
                  <a:cubicBezTo>
                    <a:pt x="285364" y="38688"/>
                    <a:pt x="285364" y="73595"/>
                    <a:pt x="263256" y="95703"/>
                  </a:cubicBezTo>
                  <a:lnTo>
                    <a:pt x="95703" y="263257"/>
                  </a:lnTo>
                  <a:cubicBezTo>
                    <a:pt x="84067" y="273729"/>
                    <a:pt x="70105" y="279546"/>
                    <a:pt x="56142" y="279546"/>
                  </a:cubicBezTo>
                  <a:close/>
                </a:path>
              </a:pathLst>
            </a:custGeom>
            <a:solidFill>
              <a:schemeClr val="accent1"/>
            </a:solidFill>
            <a:ln w="11626" cap="flat">
              <a:noFill/>
              <a:prstDash val="solid"/>
              <a:miter/>
            </a:ln>
          </p:spPr>
          <p:txBody>
            <a:bodyPr rtlCol="0" anchor="ctr"/>
            <a:lstStyle/>
            <a:p>
              <a:endParaRPr lang="de-DE"/>
            </a:p>
          </p:txBody>
        </p:sp>
        <p:grpSp>
          <p:nvGrpSpPr>
            <p:cNvPr id="716" name="Grafik 442">
              <a:extLst>
                <a:ext uri="{FF2B5EF4-FFF2-40B4-BE49-F238E27FC236}">
                  <a16:creationId xmlns:a16="http://schemas.microsoft.com/office/drawing/2014/main" id="{671AF4B3-7E18-A749-AF17-D4B922E8A016}"/>
                </a:ext>
              </a:extLst>
            </p:cNvPr>
            <p:cNvGrpSpPr/>
            <p:nvPr/>
          </p:nvGrpSpPr>
          <p:grpSpPr>
            <a:xfrm>
              <a:off x="6126671" y="5482746"/>
              <a:ext cx="335688" cy="335397"/>
              <a:chOff x="6126671" y="5482746"/>
              <a:chExt cx="335688" cy="335397"/>
            </a:xfrm>
            <a:solidFill>
              <a:srgbClr val="EB5E97"/>
            </a:solidFill>
          </p:grpSpPr>
          <p:sp>
            <p:nvSpPr>
              <p:cNvPr id="717" name="Freihandform: Form 8">
                <a:extLst>
                  <a:ext uri="{FF2B5EF4-FFF2-40B4-BE49-F238E27FC236}">
                    <a16:creationId xmlns:a16="http://schemas.microsoft.com/office/drawing/2014/main" id="{12FF7F71-6A06-8E43-AD34-721AF6A81BCB}"/>
                  </a:ext>
                </a:extLst>
              </p:cNvPr>
              <p:cNvSpPr/>
              <p:nvPr/>
            </p:nvSpPr>
            <p:spPr>
              <a:xfrm>
                <a:off x="6126671" y="5482746"/>
                <a:ext cx="335688" cy="335397"/>
              </a:xfrm>
              <a:custGeom>
                <a:avLst/>
                <a:gdLst>
                  <a:gd name="connsiteX0" fmla="*/ 56142 w 335688"/>
                  <a:gd name="connsiteY0" fmla="*/ 335398 h 335397"/>
                  <a:gd name="connsiteX1" fmla="*/ 16581 w 335688"/>
                  <a:gd name="connsiteY1" fmla="*/ 319108 h 335397"/>
                  <a:gd name="connsiteX2" fmla="*/ 16581 w 335688"/>
                  <a:gd name="connsiteY2" fmla="*/ 239985 h 335397"/>
                  <a:gd name="connsiteX3" fmla="*/ 239985 w 335688"/>
                  <a:gd name="connsiteY3" fmla="*/ 16581 h 335397"/>
                  <a:gd name="connsiteX4" fmla="*/ 319108 w 335688"/>
                  <a:gd name="connsiteY4" fmla="*/ 16581 h 335397"/>
                  <a:gd name="connsiteX5" fmla="*/ 319108 w 335688"/>
                  <a:gd name="connsiteY5" fmla="*/ 95703 h 335397"/>
                  <a:gd name="connsiteX6" fmla="*/ 95703 w 335688"/>
                  <a:gd name="connsiteY6" fmla="*/ 319108 h 335397"/>
                  <a:gd name="connsiteX7" fmla="*/ 56142 w 335688"/>
                  <a:gd name="connsiteY7" fmla="*/ 335398 h 3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688" h="335397">
                    <a:moveTo>
                      <a:pt x="56142" y="335398"/>
                    </a:moveTo>
                    <a:cubicBezTo>
                      <a:pt x="42179" y="335398"/>
                      <a:pt x="27053" y="329580"/>
                      <a:pt x="16581" y="319108"/>
                    </a:cubicBezTo>
                    <a:cubicBezTo>
                      <a:pt x="-5527" y="297000"/>
                      <a:pt x="-5527" y="262093"/>
                      <a:pt x="16581" y="239985"/>
                    </a:cubicBezTo>
                    <a:lnTo>
                      <a:pt x="239985" y="16581"/>
                    </a:lnTo>
                    <a:cubicBezTo>
                      <a:pt x="262093" y="-5527"/>
                      <a:pt x="297000" y="-5527"/>
                      <a:pt x="319108" y="16581"/>
                    </a:cubicBezTo>
                    <a:cubicBezTo>
                      <a:pt x="341215" y="38689"/>
                      <a:pt x="341215" y="73596"/>
                      <a:pt x="319108" y="95703"/>
                    </a:cubicBezTo>
                    <a:lnTo>
                      <a:pt x="95703" y="319108"/>
                    </a:lnTo>
                    <a:cubicBezTo>
                      <a:pt x="85231" y="329580"/>
                      <a:pt x="71268" y="335398"/>
                      <a:pt x="56142" y="335398"/>
                    </a:cubicBezTo>
                    <a:close/>
                  </a:path>
                </a:pathLst>
              </a:custGeom>
              <a:solidFill>
                <a:srgbClr val="EB5E97"/>
              </a:solidFill>
              <a:ln w="11626" cap="flat">
                <a:noFill/>
                <a:prstDash val="solid"/>
                <a:miter/>
              </a:ln>
            </p:spPr>
            <p:txBody>
              <a:bodyPr rtlCol="0" anchor="ctr"/>
              <a:lstStyle/>
              <a:p>
                <a:endParaRPr lang="de-DE"/>
              </a:p>
            </p:txBody>
          </p:sp>
          <p:sp>
            <p:nvSpPr>
              <p:cNvPr id="718" name="Freihandform: Form 9">
                <a:extLst>
                  <a:ext uri="{FF2B5EF4-FFF2-40B4-BE49-F238E27FC236}">
                    <a16:creationId xmlns:a16="http://schemas.microsoft.com/office/drawing/2014/main" id="{F343BEC6-203E-8D4D-8EE3-07E2A5CEDA13}"/>
                  </a:ext>
                </a:extLst>
              </p:cNvPr>
              <p:cNvSpPr/>
              <p:nvPr/>
            </p:nvSpPr>
            <p:spPr>
              <a:xfrm>
                <a:off x="6126671" y="5482746"/>
                <a:ext cx="335688" cy="335397"/>
              </a:xfrm>
              <a:custGeom>
                <a:avLst/>
                <a:gdLst>
                  <a:gd name="connsiteX0" fmla="*/ 56142 w 335688"/>
                  <a:gd name="connsiteY0" fmla="*/ 335398 h 335397"/>
                  <a:gd name="connsiteX1" fmla="*/ 16581 w 335688"/>
                  <a:gd name="connsiteY1" fmla="*/ 319108 h 335397"/>
                  <a:gd name="connsiteX2" fmla="*/ 16581 w 335688"/>
                  <a:gd name="connsiteY2" fmla="*/ 239985 h 335397"/>
                  <a:gd name="connsiteX3" fmla="*/ 239985 w 335688"/>
                  <a:gd name="connsiteY3" fmla="*/ 16581 h 335397"/>
                  <a:gd name="connsiteX4" fmla="*/ 319108 w 335688"/>
                  <a:gd name="connsiteY4" fmla="*/ 16581 h 335397"/>
                  <a:gd name="connsiteX5" fmla="*/ 319108 w 335688"/>
                  <a:gd name="connsiteY5" fmla="*/ 95703 h 335397"/>
                  <a:gd name="connsiteX6" fmla="*/ 95703 w 335688"/>
                  <a:gd name="connsiteY6" fmla="*/ 319108 h 335397"/>
                  <a:gd name="connsiteX7" fmla="*/ 56142 w 335688"/>
                  <a:gd name="connsiteY7" fmla="*/ 335398 h 335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5688" h="335397">
                    <a:moveTo>
                      <a:pt x="56142" y="335398"/>
                    </a:moveTo>
                    <a:cubicBezTo>
                      <a:pt x="42179" y="335398"/>
                      <a:pt x="27053" y="329580"/>
                      <a:pt x="16581" y="319108"/>
                    </a:cubicBezTo>
                    <a:cubicBezTo>
                      <a:pt x="-5527" y="297000"/>
                      <a:pt x="-5527" y="262093"/>
                      <a:pt x="16581" y="239985"/>
                    </a:cubicBezTo>
                    <a:lnTo>
                      <a:pt x="239985" y="16581"/>
                    </a:lnTo>
                    <a:cubicBezTo>
                      <a:pt x="262093" y="-5527"/>
                      <a:pt x="297000" y="-5527"/>
                      <a:pt x="319108" y="16581"/>
                    </a:cubicBezTo>
                    <a:cubicBezTo>
                      <a:pt x="341215" y="38689"/>
                      <a:pt x="341215" y="73596"/>
                      <a:pt x="319108" y="95703"/>
                    </a:cubicBezTo>
                    <a:lnTo>
                      <a:pt x="95703" y="319108"/>
                    </a:lnTo>
                    <a:cubicBezTo>
                      <a:pt x="85231" y="329580"/>
                      <a:pt x="71268" y="335398"/>
                      <a:pt x="56142" y="335398"/>
                    </a:cubicBezTo>
                    <a:close/>
                  </a:path>
                </a:pathLst>
              </a:custGeom>
              <a:solidFill>
                <a:schemeClr val="accent4"/>
              </a:solidFill>
              <a:ln w="11626" cap="flat">
                <a:noFill/>
                <a:prstDash val="solid"/>
                <a:miter/>
              </a:ln>
            </p:spPr>
            <p:txBody>
              <a:bodyPr rtlCol="0" anchor="ctr"/>
              <a:lstStyle/>
              <a:p>
                <a:endParaRPr lang="de-DE"/>
              </a:p>
            </p:txBody>
          </p:sp>
        </p:grpSp>
      </p:grpSp>
      <p:sp>
        <p:nvSpPr>
          <p:cNvPr id="723" name="Titel 2">
            <a:extLst>
              <a:ext uri="{FF2B5EF4-FFF2-40B4-BE49-F238E27FC236}">
                <a16:creationId xmlns:a16="http://schemas.microsoft.com/office/drawing/2014/main" id="{972939EF-EBC9-9E4E-A703-2D2594047F58}"/>
              </a:ext>
            </a:extLst>
          </p:cNvPr>
          <p:cNvSpPr txBox="1">
            <a:spLocks/>
          </p:cNvSpPr>
          <p:nvPr/>
        </p:nvSpPr>
        <p:spPr>
          <a:xfrm>
            <a:off x="532800" y="522000"/>
            <a:ext cx="9582750"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2400" dirty="0">
                <a:latin typeface="Rubrik New Bold" pitchFamily="2" charset="77"/>
              </a:rPr>
              <a:t>Erstelle automatisch Lerninhalte zu jeder beliebigen Quelle und verbinde sie zu deinem individuellen lebenslangen Learning Feed.</a:t>
            </a:r>
          </a:p>
        </p:txBody>
      </p:sp>
      <p:sp>
        <p:nvSpPr>
          <p:cNvPr id="724" name="Titel 2">
            <a:extLst>
              <a:ext uri="{FF2B5EF4-FFF2-40B4-BE49-F238E27FC236}">
                <a16:creationId xmlns:a16="http://schemas.microsoft.com/office/drawing/2014/main" id="{6485D297-EDF6-514C-9D35-AE7C10A77826}"/>
              </a:ext>
            </a:extLst>
          </p:cNvPr>
          <p:cNvSpPr txBox="1">
            <a:spLocks/>
          </p:cNvSpPr>
          <p:nvPr/>
        </p:nvSpPr>
        <p:spPr>
          <a:xfrm>
            <a:off x="532800"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a:solidFill>
                  <a:schemeClr val="accent6"/>
                </a:solidFill>
                <a:latin typeface="Rubrik New" pitchFamily="2" charset="77"/>
              </a:rPr>
              <a:t>Unsere Vision:</a:t>
            </a:r>
            <a:endParaRPr lang="de-DE" sz="1200" b="0" u="sng" dirty="0">
              <a:latin typeface="Rubrik New" pitchFamily="2" charset="77"/>
            </a:endParaRPr>
          </a:p>
        </p:txBody>
      </p:sp>
    </p:spTree>
    <p:extLst>
      <p:ext uri="{BB962C8B-B14F-4D97-AF65-F5344CB8AC3E}">
        <p14:creationId xmlns:p14="http://schemas.microsoft.com/office/powerpoint/2010/main" val="40334443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hteck 37">
            <a:extLst>
              <a:ext uri="{FF2B5EF4-FFF2-40B4-BE49-F238E27FC236}">
                <a16:creationId xmlns:a16="http://schemas.microsoft.com/office/drawing/2014/main" id="{D22EEE76-ED86-D941-999D-E2AE9CB20CCC}"/>
              </a:ext>
            </a:extLst>
          </p:cNvPr>
          <p:cNvSpPr/>
          <p:nvPr/>
        </p:nvSpPr>
        <p:spPr>
          <a:xfrm>
            <a:off x="3207018" y="4248894"/>
            <a:ext cx="4717783" cy="923330"/>
          </a:xfrm>
          <a:prstGeom prst="rect">
            <a:avLst/>
          </a:prstGeom>
        </p:spPr>
        <p:txBody>
          <a:bodyPr wrap="square">
            <a:spAutoFit/>
          </a:bodyPr>
          <a:lstStyle/>
          <a:p>
            <a:r>
              <a:rPr lang="de-DE" i="1" dirty="0">
                <a:latin typeface="Roboto" panose="02000000000000000000" pitchFamily="2" charset="0"/>
                <a:ea typeface="Roboto" panose="02000000000000000000" pitchFamily="2" charset="0"/>
              </a:rPr>
              <a:t>„Mit der NADA Academy in chunkx schaffen </a:t>
            </a:r>
          </a:p>
          <a:p>
            <a:r>
              <a:rPr lang="de-DE" i="1" dirty="0">
                <a:latin typeface="Roboto" panose="02000000000000000000" pitchFamily="2" charset="0"/>
                <a:ea typeface="Roboto" panose="02000000000000000000" pitchFamily="2" charset="0"/>
              </a:rPr>
              <a:t>wir ein modernes Lernangebot, das sich </a:t>
            </a:r>
          </a:p>
          <a:p>
            <a:r>
              <a:rPr lang="de-DE" i="1" dirty="0">
                <a:latin typeface="Roboto" panose="02000000000000000000" pitchFamily="2" charset="0"/>
                <a:ea typeface="Roboto" panose="02000000000000000000" pitchFamily="2" charset="0"/>
              </a:rPr>
              <a:t>dem individuellen Lernbedarf anpasst.“</a:t>
            </a:r>
          </a:p>
        </p:txBody>
      </p:sp>
      <p:sp>
        <p:nvSpPr>
          <p:cNvPr id="41" name="Rechteck 40">
            <a:extLst>
              <a:ext uri="{FF2B5EF4-FFF2-40B4-BE49-F238E27FC236}">
                <a16:creationId xmlns:a16="http://schemas.microsoft.com/office/drawing/2014/main" id="{244CC97C-FEAD-274C-94F5-ECA91307FB12}"/>
              </a:ext>
            </a:extLst>
          </p:cNvPr>
          <p:cNvSpPr/>
          <p:nvPr/>
        </p:nvSpPr>
        <p:spPr>
          <a:xfrm>
            <a:off x="3207018" y="5206718"/>
            <a:ext cx="4169731" cy="338554"/>
          </a:xfrm>
          <a:prstGeom prst="rect">
            <a:avLst/>
          </a:prstGeom>
        </p:spPr>
        <p:txBody>
          <a:bodyPr wrap="none">
            <a:spAutoFit/>
          </a:bodyPr>
          <a:lstStyle/>
          <a:p>
            <a:r>
              <a:rPr lang="de-DE" sz="1600" dirty="0">
                <a:latin typeface="Roboto" panose="02000000000000000000" pitchFamily="2" charset="0"/>
                <a:ea typeface="Roboto" panose="02000000000000000000" pitchFamily="2" charset="0"/>
              </a:rPr>
              <a:t>Thomas Berghoff, Leiter Ressort Prävention</a:t>
            </a:r>
          </a:p>
        </p:txBody>
      </p:sp>
      <p:pic>
        <p:nvPicPr>
          <p:cNvPr id="42" name="Grafik 41">
            <a:extLst>
              <a:ext uri="{FF2B5EF4-FFF2-40B4-BE49-F238E27FC236}">
                <a16:creationId xmlns:a16="http://schemas.microsoft.com/office/drawing/2014/main" id="{71CD101D-C47F-2945-9987-159C435FCB4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328220" y="5670911"/>
            <a:ext cx="1288385" cy="466659"/>
          </a:xfrm>
          <a:prstGeom prst="rect">
            <a:avLst/>
          </a:prstGeom>
        </p:spPr>
      </p:pic>
      <p:grpSp>
        <p:nvGrpSpPr>
          <p:cNvPr id="43" name="Gruppieren 42">
            <a:extLst>
              <a:ext uri="{FF2B5EF4-FFF2-40B4-BE49-F238E27FC236}">
                <a16:creationId xmlns:a16="http://schemas.microsoft.com/office/drawing/2014/main" id="{6CEAC06D-4629-294F-9C17-FA1012079D0A}"/>
              </a:ext>
            </a:extLst>
          </p:cNvPr>
          <p:cNvGrpSpPr/>
          <p:nvPr/>
        </p:nvGrpSpPr>
        <p:grpSpPr>
          <a:xfrm>
            <a:off x="7924801" y="1227715"/>
            <a:ext cx="2178953" cy="4694113"/>
            <a:chOff x="8054009" y="895350"/>
            <a:chExt cx="2178953" cy="4694113"/>
          </a:xfrm>
        </p:grpSpPr>
        <p:sp>
          <p:nvSpPr>
            <p:cNvPr id="44" name="Rechteck 43">
              <a:extLst>
                <a:ext uri="{FF2B5EF4-FFF2-40B4-BE49-F238E27FC236}">
                  <a16:creationId xmlns:a16="http://schemas.microsoft.com/office/drawing/2014/main" id="{9DAC368F-2F13-884E-B16D-09847CDD1A12}"/>
                </a:ext>
              </a:extLst>
            </p:cNvPr>
            <p:cNvSpPr/>
            <p:nvPr/>
          </p:nvSpPr>
          <p:spPr>
            <a:xfrm>
              <a:off x="8054009" y="5389408"/>
              <a:ext cx="184731" cy="200055"/>
            </a:xfrm>
            <a:prstGeom prst="rect">
              <a:avLst/>
            </a:prstGeom>
          </p:spPr>
          <p:txBody>
            <a:bodyPr wrap="none">
              <a:spAutoFit/>
            </a:bodyPr>
            <a:lstStyle/>
            <a:p>
              <a:endParaRPr lang="de-DE" sz="700">
                <a:latin typeface="Roboto" panose="02000000000000000000" pitchFamily="2" charset="0"/>
                <a:ea typeface="Roboto" panose="02000000000000000000" pitchFamily="2" charset="0"/>
              </a:endParaRPr>
            </a:p>
          </p:txBody>
        </p:sp>
        <p:pic>
          <p:nvPicPr>
            <p:cNvPr id="45" name="Grafik 44">
              <a:extLst>
                <a:ext uri="{FF2B5EF4-FFF2-40B4-BE49-F238E27FC236}">
                  <a16:creationId xmlns:a16="http://schemas.microsoft.com/office/drawing/2014/main" id="{3313F765-F00F-E342-A249-917244F6E481}"/>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128785" y="895350"/>
              <a:ext cx="2104177" cy="4418772"/>
            </a:xfrm>
            <a:prstGeom prst="roundRect">
              <a:avLst>
                <a:gd name="adj" fmla="val 6590"/>
              </a:avLst>
            </a:prstGeom>
            <a:effectLst>
              <a:outerShdw blurRad="50800" dist="38100" dir="2700000" algn="tl" rotWithShape="0">
                <a:prstClr val="black">
                  <a:alpha val="40000"/>
                </a:prstClr>
              </a:outerShdw>
            </a:effectLst>
          </p:spPr>
        </p:pic>
      </p:grpSp>
      <p:sp>
        <p:nvSpPr>
          <p:cNvPr id="47" name="Titel 2">
            <a:extLst>
              <a:ext uri="{FF2B5EF4-FFF2-40B4-BE49-F238E27FC236}">
                <a16:creationId xmlns:a16="http://schemas.microsoft.com/office/drawing/2014/main" id="{7331646E-89DD-1149-8BAF-E546E8E8E05F}"/>
              </a:ext>
            </a:extLst>
          </p:cNvPr>
          <p:cNvSpPr txBox="1">
            <a:spLocks/>
          </p:cNvSpPr>
          <p:nvPr/>
        </p:nvSpPr>
        <p:spPr>
          <a:xfrm>
            <a:off x="532800" y="522000"/>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2800" u="none" strike="noStrike" kern="1200" cap="none" spc="0" normalizeH="0" baseline="0" noProof="0" dirty="0">
                <a:ln>
                  <a:noFill/>
                </a:ln>
                <a:solidFill>
                  <a:srgbClr val="151515"/>
                </a:solidFill>
                <a:effectLst/>
                <a:uLnTx/>
                <a:uFillTx/>
                <a:latin typeface="Rubrik New Bold" pitchFamily="2" charset="77"/>
              </a:rPr>
              <a:t>Kundenbeispiel</a:t>
            </a:r>
          </a:p>
        </p:txBody>
      </p:sp>
      <p:grpSp>
        <p:nvGrpSpPr>
          <p:cNvPr id="4" name="Group 3">
            <a:extLst>
              <a:ext uri="{FF2B5EF4-FFF2-40B4-BE49-F238E27FC236}">
                <a16:creationId xmlns:a16="http://schemas.microsoft.com/office/drawing/2014/main" id="{7917447D-D3D1-5F48-A5F1-150C5B71CCC5}"/>
              </a:ext>
            </a:extLst>
          </p:cNvPr>
          <p:cNvGrpSpPr/>
          <p:nvPr/>
        </p:nvGrpSpPr>
        <p:grpSpPr>
          <a:xfrm>
            <a:off x="-1367917" y="4331629"/>
            <a:ext cx="4507202" cy="1117985"/>
            <a:chOff x="-1525472" y="2489112"/>
            <a:chExt cx="4507202" cy="1117985"/>
          </a:xfrm>
        </p:grpSpPr>
        <p:grpSp>
          <p:nvGrpSpPr>
            <p:cNvPr id="2" name="Group 1">
              <a:extLst>
                <a:ext uri="{FF2B5EF4-FFF2-40B4-BE49-F238E27FC236}">
                  <a16:creationId xmlns:a16="http://schemas.microsoft.com/office/drawing/2014/main" id="{4D64297B-AB4D-204F-8161-77B13DBFF8D4}"/>
                </a:ext>
              </a:extLst>
            </p:cNvPr>
            <p:cNvGrpSpPr/>
            <p:nvPr/>
          </p:nvGrpSpPr>
          <p:grpSpPr>
            <a:xfrm>
              <a:off x="-1525472" y="2777461"/>
              <a:ext cx="4507202" cy="255113"/>
              <a:chOff x="37441" y="2521560"/>
              <a:chExt cx="4507202" cy="255113"/>
            </a:xfrm>
          </p:grpSpPr>
          <p:sp>
            <p:nvSpPr>
              <p:cNvPr id="13" name="Freihandform 714">
                <a:extLst>
                  <a:ext uri="{FF2B5EF4-FFF2-40B4-BE49-F238E27FC236}">
                    <a16:creationId xmlns:a16="http://schemas.microsoft.com/office/drawing/2014/main" id="{8F237026-08F1-5F4D-9E9E-27A48BAB9A09}"/>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 name="Freihandform 714">
                <a:extLst>
                  <a:ext uri="{FF2B5EF4-FFF2-40B4-BE49-F238E27FC236}">
                    <a16:creationId xmlns:a16="http://schemas.microsoft.com/office/drawing/2014/main" id="{C9454D4C-FEFE-A54E-A29E-5B17C6A6EA9B}"/>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 name="Freihandform 714">
                <a:extLst>
                  <a:ext uri="{FF2B5EF4-FFF2-40B4-BE49-F238E27FC236}">
                    <a16:creationId xmlns:a16="http://schemas.microsoft.com/office/drawing/2014/main" id="{7090677B-59CC-4048-A5F5-A66A768DF236}"/>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6" name="Freihandform 714">
                <a:extLst>
                  <a:ext uri="{FF2B5EF4-FFF2-40B4-BE49-F238E27FC236}">
                    <a16:creationId xmlns:a16="http://schemas.microsoft.com/office/drawing/2014/main" id="{AB70B11C-6ADF-194D-BFA7-5EF16429364A}"/>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 name="Freihandform 714">
                <a:extLst>
                  <a:ext uri="{FF2B5EF4-FFF2-40B4-BE49-F238E27FC236}">
                    <a16:creationId xmlns:a16="http://schemas.microsoft.com/office/drawing/2014/main" id="{E9AE7DE6-560C-8B4F-B273-5F7FA5D41544}"/>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 name="Freihandform 714">
                <a:extLst>
                  <a:ext uri="{FF2B5EF4-FFF2-40B4-BE49-F238E27FC236}">
                    <a16:creationId xmlns:a16="http://schemas.microsoft.com/office/drawing/2014/main" id="{8322F5C1-D73E-3F43-AFC4-EBFC4D09AE95}"/>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 name="Freihandform 714">
                <a:extLst>
                  <a:ext uri="{FF2B5EF4-FFF2-40B4-BE49-F238E27FC236}">
                    <a16:creationId xmlns:a16="http://schemas.microsoft.com/office/drawing/2014/main" id="{74DD84F0-95BD-DF40-A3B0-A0A76557A288}"/>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0" name="Freihandform 714">
                <a:extLst>
                  <a:ext uri="{FF2B5EF4-FFF2-40B4-BE49-F238E27FC236}">
                    <a16:creationId xmlns:a16="http://schemas.microsoft.com/office/drawing/2014/main" id="{12A3ACD5-AC89-6E49-BEE2-F9BE8A11894F}"/>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1" name="Freihandform 714">
                <a:extLst>
                  <a:ext uri="{FF2B5EF4-FFF2-40B4-BE49-F238E27FC236}">
                    <a16:creationId xmlns:a16="http://schemas.microsoft.com/office/drawing/2014/main" id="{88C3FDEE-D741-B349-BD13-83007C840F7E}"/>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 name="Freihandform 714">
                <a:extLst>
                  <a:ext uri="{FF2B5EF4-FFF2-40B4-BE49-F238E27FC236}">
                    <a16:creationId xmlns:a16="http://schemas.microsoft.com/office/drawing/2014/main" id="{7A898706-06DE-BF43-A793-25484245F7E4}"/>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 name="Freihandform 714">
                <a:extLst>
                  <a:ext uri="{FF2B5EF4-FFF2-40B4-BE49-F238E27FC236}">
                    <a16:creationId xmlns:a16="http://schemas.microsoft.com/office/drawing/2014/main" id="{D91C1C49-B847-A846-9798-BE803FE97E3D}"/>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 name="Freihandform 714">
                <a:extLst>
                  <a:ext uri="{FF2B5EF4-FFF2-40B4-BE49-F238E27FC236}">
                    <a16:creationId xmlns:a16="http://schemas.microsoft.com/office/drawing/2014/main" id="{9CD15147-F2B5-514B-A8F7-9B8CC45C9BB4}"/>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5" name="Freihandform 714">
                <a:extLst>
                  <a:ext uri="{FF2B5EF4-FFF2-40B4-BE49-F238E27FC236}">
                    <a16:creationId xmlns:a16="http://schemas.microsoft.com/office/drawing/2014/main" id="{BE203246-2582-DB49-A436-E97616F7BE24}"/>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 name="Freihandform 714">
                <a:extLst>
                  <a:ext uri="{FF2B5EF4-FFF2-40B4-BE49-F238E27FC236}">
                    <a16:creationId xmlns:a16="http://schemas.microsoft.com/office/drawing/2014/main" id="{A653039E-2A78-F64D-9941-B22B19B64888}"/>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7" name="Freihandform 714">
                <a:extLst>
                  <a:ext uri="{FF2B5EF4-FFF2-40B4-BE49-F238E27FC236}">
                    <a16:creationId xmlns:a16="http://schemas.microsoft.com/office/drawing/2014/main" id="{2A5AFDC1-1326-8C45-888C-01DE646621B4}"/>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 name="Freihandform 714">
                <a:extLst>
                  <a:ext uri="{FF2B5EF4-FFF2-40B4-BE49-F238E27FC236}">
                    <a16:creationId xmlns:a16="http://schemas.microsoft.com/office/drawing/2014/main" id="{9E148A6C-3549-664C-AC5D-9AD3F08B0C6B}"/>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 name="Freihandform 714">
                <a:extLst>
                  <a:ext uri="{FF2B5EF4-FFF2-40B4-BE49-F238E27FC236}">
                    <a16:creationId xmlns:a16="http://schemas.microsoft.com/office/drawing/2014/main" id="{D3CAE99C-BDE7-674D-8C37-6944175F96AC}"/>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 name="Freihandform 714">
                <a:extLst>
                  <a:ext uri="{FF2B5EF4-FFF2-40B4-BE49-F238E27FC236}">
                    <a16:creationId xmlns:a16="http://schemas.microsoft.com/office/drawing/2014/main" id="{97A7AA47-75DD-FB4F-8C21-027D57EC7D46}"/>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 name="Freihandform 714">
                <a:extLst>
                  <a:ext uri="{FF2B5EF4-FFF2-40B4-BE49-F238E27FC236}">
                    <a16:creationId xmlns:a16="http://schemas.microsoft.com/office/drawing/2014/main" id="{8B00332C-B85C-994A-A98E-2E932F9FFBD6}"/>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34" name="Freihandform 714">
                <a:extLst>
                  <a:ext uri="{FF2B5EF4-FFF2-40B4-BE49-F238E27FC236}">
                    <a16:creationId xmlns:a16="http://schemas.microsoft.com/office/drawing/2014/main" id="{614BB6F8-844F-A747-884C-23DE338DCFED}"/>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 name="Freihandform 714">
                <a:extLst>
                  <a:ext uri="{FF2B5EF4-FFF2-40B4-BE49-F238E27FC236}">
                    <a16:creationId xmlns:a16="http://schemas.microsoft.com/office/drawing/2014/main" id="{3F2FADDA-D4C4-EF44-8BBA-5017832C5449}"/>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 name="Freihandform 714">
                <a:extLst>
                  <a:ext uri="{FF2B5EF4-FFF2-40B4-BE49-F238E27FC236}">
                    <a16:creationId xmlns:a16="http://schemas.microsoft.com/office/drawing/2014/main" id="{5014274B-36D4-394D-BF50-846CAC40A8CA}"/>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9" name="Freihandform 714">
                <a:extLst>
                  <a:ext uri="{FF2B5EF4-FFF2-40B4-BE49-F238E27FC236}">
                    <a16:creationId xmlns:a16="http://schemas.microsoft.com/office/drawing/2014/main" id="{2A0A1E0B-240F-FE4C-833F-863490B7EFB1}"/>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0" name="Freihandform 714">
                <a:extLst>
                  <a:ext uri="{FF2B5EF4-FFF2-40B4-BE49-F238E27FC236}">
                    <a16:creationId xmlns:a16="http://schemas.microsoft.com/office/drawing/2014/main" id="{9479B2E6-EF73-7642-B395-557BE7C32F85}"/>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 name="Freihandform 714">
                <a:extLst>
                  <a:ext uri="{FF2B5EF4-FFF2-40B4-BE49-F238E27FC236}">
                    <a16:creationId xmlns:a16="http://schemas.microsoft.com/office/drawing/2014/main" id="{56113E47-493A-684E-86B8-75E747B6528C}"/>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 name="Freihandform 714">
                <a:extLst>
                  <a:ext uri="{FF2B5EF4-FFF2-40B4-BE49-F238E27FC236}">
                    <a16:creationId xmlns:a16="http://schemas.microsoft.com/office/drawing/2014/main" id="{2FC67B21-7BE5-E944-B4DA-0037D11839EB}"/>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 name="Freihandform 714">
                <a:extLst>
                  <a:ext uri="{FF2B5EF4-FFF2-40B4-BE49-F238E27FC236}">
                    <a16:creationId xmlns:a16="http://schemas.microsoft.com/office/drawing/2014/main" id="{1D4A47C6-8AD0-024E-BDA5-D5EC47561C6A}"/>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1" name="Freihandform 714">
                <a:extLst>
                  <a:ext uri="{FF2B5EF4-FFF2-40B4-BE49-F238E27FC236}">
                    <a16:creationId xmlns:a16="http://schemas.microsoft.com/office/drawing/2014/main" id="{230036FE-DCB8-B54E-80C4-8D9D5C4927AE}"/>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 name="Freihandform 714">
                <a:extLst>
                  <a:ext uri="{FF2B5EF4-FFF2-40B4-BE49-F238E27FC236}">
                    <a16:creationId xmlns:a16="http://schemas.microsoft.com/office/drawing/2014/main" id="{FF47BACB-A3EC-5940-B235-D304030BBCC7}"/>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 name="Freihandform 714">
                <a:extLst>
                  <a:ext uri="{FF2B5EF4-FFF2-40B4-BE49-F238E27FC236}">
                    <a16:creationId xmlns:a16="http://schemas.microsoft.com/office/drawing/2014/main" id="{9294B498-6A00-B34B-B247-523ECD9A4424}"/>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 name="Freihandform 714">
                <a:extLst>
                  <a:ext uri="{FF2B5EF4-FFF2-40B4-BE49-F238E27FC236}">
                    <a16:creationId xmlns:a16="http://schemas.microsoft.com/office/drawing/2014/main" id="{17E1D128-7C85-1240-A303-03CDB0E1794A}"/>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55" name="Freihandform 714">
                <a:extLst>
                  <a:ext uri="{FF2B5EF4-FFF2-40B4-BE49-F238E27FC236}">
                    <a16:creationId xmlns:a16="http://schemas.microsoft.com/office/drawing/2014/main" id="{B83559A1-1CE2-2746-ABB9-0E1703305ABC}"/>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 name="Freihandform 714">
                <a:extLst>
                  <a:ext uri="{FF2B5EF4-FFF2-40B4-BE49-F238E27FC236}">
                    <a16:creationId xmlns:a16="http://schemas.microsoft.com/office/drawing/2014/main" id="{621C9ED1-0CCB-4C45-A382-391C13F091D8}"/>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 name="Freihandform 714">
                <a:extLst>
                  <a:ext uri="{FF2B5EF4-FFF2-40B4-BE49-F238E27FC236}">
                    <a16:creationId xmlns:a16="http://schemas.microsoft.com/office/drawing/2014/main" id="{E6D89A9E-F891-AD4C-B4F7-80AE2F6BD18F}"/>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 name="Freihandform 714">
                <a:extLst>
                  <a:ext uri="{FF2B5EF4-FFF2-40B4-BE49-F238E27FC236}">
                    <a16:creationId xmlns:a16="http://schemas.microsoft.com/office/drawing/2014/main" id="{12C1D4FD-E88A-4748-9A92-9A71115630A7}"/>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9" name="Freihandform 714">
                <a:extLst>
                  <a:ext uri="{FF2B5EF4-FFF2-40B4-BE49-F238E27FC236}">
                    <a16:creationId xmlns:a16="http://schemas.microsoft.com/office/drawing/2014/main" id="{8041843C-85EC-1B4E-BFDA-628AD77C2214}"/>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 name="Freihandform 714">
                <a:extLst>
                  <a:ext uri="{FF2B5EF4-FFF2-40B4-BE49-F238E27FC236}">
                    <a16:creationId xmlns:a16="http://schemas.microsoft.com/office/drawing/2014/main" id="{015C0E91-055E-1146-9B44-16E52813A8DF}"/>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 name="Freihandform 714">
                <a:extLst>
                  <a:ext uri="{FF2B5EF4-FFF2-40B4-BE49-F238E27FC236}">
                    <a16:creationId xmlns:a16="http://schemas.microsoft.com/office/drawing/2014/main" id="{0786CF48-E083-2A44-90B4-D1C890D5415E}"/>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 name="Freihandform 714">
                <a:extLst>
                  <a:ext uri="{FF2B5EF4-FFF2-40B4-BE49-F238E27FC236}">
                    <a16:creationId xmlns:a16="http://schemas.microsoft.com/office/drawing/2014/main" id="{A7A599FD-1DA1-7749-8634-232F2FA0F55E}"/>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3" name="Freihandform 714">
                <a:extLst>
                  <a:ext uri="{FF2B5EF4-FFF2-40B4-BE49-F238E27FC236}">
                    <a16:creationId xmlns:a16="http://schemas.microsoft.com/office/drawing/2014/main" id="{9CCADCF9-6F6D-A049-8EDF-A5E4280D181E}"/>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 name="Freihandform 714">
                <a:extLst>
                  <a:ext uri="{FF2B5EF4-FFF2-40B4-BE49-F238E27FC236}">
                    <a16:creationId xmlns:a16="http://schemas.microsoft.com/office/drawing/2014/main" id="{4015EB06-3CD2-7C41-8B06-2639DAB1176D}"/>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 name="Freihandform 714">
                <a:extLst>
                  <a:ext uri="{FF2B5EF4-FFF2-40B4-BE49-F238E27FC236}">
                    <a16:creationId xmlns:a16="http://schemas.microsoft.com/office/drawing/2014/main" id="{A61C1E7E-FD9D-9C4C-BF0F-AFCABA9D1253}"/>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 name="Freihandform 714">
                <a:extLst>
                  <a:ext uri="{FF2B5EF4-FFF2-40B4-BE49-F238E27FC236}">
                    <a16:creationId xmlns:a16="http://schemas.microsoft.com/office/drawing/2014/main" id="{45D6FC7F-9757-D64A-ABF2-1F82D891C933}"/>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 name="Freihandform 714">
                <a:extLst>
                  <a:ext uri="{FF2B5EF4-FFF2-40B4-BE49-F238E27FC236}">
                    <a16:creationId xmlns:a16="http://schemas.microsoft.com/office/drawing/2014/main" id="{ADCDEFE9-11AB-CF49-A791-3C8037B632C6}"/>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 name="Freihandform 714">
                <a:extLst>
                  <a:ext uri="{FF2B5EF4-FFF2-40B4-BE49-F238E27FC236}">
                    <a16:creationId xmlns:a16="http://schemas.microsoft.com/office/drawing/2014/main" id="{C3053FB0-FB00-DF41-AC35-A859D49DA441}"/>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 name="Freihandform 714">
                <a:extLst>
                  <a:ext uri="{FF2B5EF4-FFF2-40B4-BE49-F238E27FC236}">
                    <a16:creationId xmlns:a16="http://schemas.microsoft.com/office/drawing/2014/main" id="{77CE2FBE-4907-AD4F-9310-B8355CDB81E0}"/>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 name="Freihandform 714">
                <a:extLst>
                  <a:ext uri="{FF2B5EF4-FFF2-40B4-BE49-F238E27FC236}">
                    <a16:creationId xmlns:a16="http://schemas.microsoft.com/office/drawing/2014/main" id="{F44DB1AE-3BA1-7046-B5EE-BEC46D0CE913}"/>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1" name="Freihandform 714">
                <a:extLst>
                  <a:ext uri="{FF2B5EF4-FFF2-40B4-BE49-F238E27FC236}">
                    <a16:creationId xmlns:a16="http://schemas.microsoft.com/office/drawing/2014/main" id="{78B413DA-4355-704E-A402-64D94E208C86}"/>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 name="Freihandform 714">
                <a:extLst>
                  <a:ext uri="{FF2B5EF4-FFF2-40B4-BE49-F238E27FC236}">
                    <a16:creationId xmlns:a16="http://schemas.microsoft.com/office/drawing/2014/main" id="{884A5A41-9654-4641-AF30-4ACC4C269DAC}"/>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 name="Freihandform 714">
                <a:extLst>
                  <a:ext uri="{FF2B5EF4-FFF2-40B4-BE49-F238E27FC236}">
                    <a16:creationId xmlns:a16="http://schemas.microsoft.com/office/drawing/2014/main" id="{6F6E11D8-D977-9248-A2D1-F451FC1D8C13}"/>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 name="Freihandform 714">
                <a:extLst>
                  <a:ext uri="{FF2B5EF4-FFF2-40B4-BE49-F238E27FC236}">
                    <a16:creationId xmlns:a16="http://schemas.microsoft.com/office/drawing/2014/main" id="{D8D650AC-DF8F-044B-A6C2-F2A7DF3EF37F}"/>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 name="Freihandform 714">
                <a:extLst>
                  <a:ext uri="{FF2B5EF4-FFF2-40B4-BE49-F238E27FC236}">
                    <a16:creationId xmlns:a16="http://schemas.microsoft.com/office/drawing/2014/main" id="{91BB1F9C-EB35-674D-822E-D9CD97675369}"/>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6" name="Freihandform 714">
                <a:extLst>
                  <a:ext uri="{FF2B5EF4-FFF2-40B4-BE49-F238E27FC236}">
                    <a16:creationId xmlns:a16="http://schemas.microsoft.com/office/drawing/2014/main" id="{C7B3A7C4-FE37-3445-9DA3-5F92EC53D131}"/>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 name="Freihandform 714">
                <a:extLst>
                  <a:ext uri="{FF2B5EF4-FFF2-40B4-BE49-F238E27FC236}">
                    <a16:creationId xmlns:a16="http://schemas.microsoft.com/office/drawing/2014/main" id="{18105157-4C5D-E243-9A0E-9ADBAD45FFED}"/>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8" name="Freihandform 714">
                <a:extLst>
                  <a:ext uri="{FF2B5EF4-FFF2-40B4-BE49-F238E27FC236}">
                    <a16:creationId xmlns:a16="http://schemas.microsoft.com/office/drawing/2014/main" id="{DC4F2EE7-A60D-6C48-BB19-5156C154221B}"/>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 name="Freihandform 714">
                <a:extLst>
                  <a:ext uri="{FF2B5EF4-FFF2-40B4-BE49-F238E27FC236}">
                    <a16:creationId xmlns:a16="http://schemas.microsoft.com/office/drawing/2014/main" id="{19840F7C-5772-AE4D-A236-D992BD3C0978}"/>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 name="Freihandform 714">
                <a:extLst>
                  <a:ext uri="{FF2B5EF4-FFF2-40B4-BE49-F238E27FC236}">
                    <a16:creationId xmlns:a16="http://schemas.microsoft.com/office/drawing/2014/main" id="{F60990D5-2730-A24F-A79C-4CA1E9FD37DB}"/>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 name="Freihandform 714">
                <a:extLst>
                  <a:ext uri="{FF2B5EF4-FFF2-40B4-BE49-F238E27FC236}">
                    <a16:creationId xmlns:a16="http://schemas.microsoft.com/office/drawing/2014/main" id="{957C6FBA-B6F8-1B45-A732-97B45FFDAEA4}"/>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2" name="Freihandform 714">
                <a:extLst>
                  <a:ext uri="{FF2B5EF4-FFF2-40B4-BE49-F238E27FC236}">
                    <a16:creationId xmlns:a16="http://schemas.microsoft.com/office/drawing/2014/main" id="{6AFA71D5-5396-A54D-B530-A38F31D82E45}"/>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 name="Freihandform 714">
                <a:extLst>
                  <a:ext uri="{FF2B5EF4-FFF2-40B4-BE49-F238E27FC236}">
                    <a16:creationId xmlns:a16="http://schemas.microsoft.com/office/drawing/2014/main" id="{E5FB3406-FF0D-0E4E-ACE2-8CF6C4EB08B7}"/>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 name="Freihandform 714">
                <a:extLst>
                  <a:ext uri="{FF2B5EF4-FFF2-40B4-BE49-F238E27FC236}">
                    <a16:creationId xmlns:a16="http://schemas.microsoft.com/office/drawing/2014/main" id="{4ECA0C43-1A79-5F40-A270-0E8F420330D5}"/>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 name="Freihandform 714">
                <a:extLst>
                  <a:ext uri="{FF2B5EF4-FFF2-40B4-BE49-F238E27FC236}">
                    <a16:creationId xmlns:a16="http://schemas.microsoft.com/office/drawing/2014/main" id="{252BAD2A-07CE-3748-AD1D-2200773D8877}"/>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 name="Freihandform 714">
                <a:extLst>
                  <a:ext uri="{FF2B5EF4-FFF2-40B4-BE49-F238E27FC236}">
                    <a16:creationId xmlns:a16="http://schemas.microsoft.com/office/drawing/2014/main" id="{D4D560DF-5C54-0841-B081-0B7742160555}"/>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 name="Freihandform 714">
                <a:extLst>
                  <a:ext uri="{FF2B5EF4-FFF2-40B4-BE49-F238E27FC236}">
                    <a16:creationId xmlns:a16="http://schemas.microsoft.com/office/drawing/2014/main" id="{EADFC6CC-411F-1C45-A134-92D0B46379D4}"/>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 name="Freihandform 714">
                <a:extLst>
                  <a:ext uri="{FF2B5EF4-FFF2-40B4-BE49-F238E27FC236}">
                    <a16:creationId xmlns:a16="http://schemas.microsoft.com/office/drawing/2014/main" id="{D4EA4D18-36C8-C94D-A583-31F08981D293}"/>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9" name="Freihandform 714">
                <a:extLst>
                  <a:ext uri="{FF2B5EF4-FFF2-40B4-BE49-F238E27FC236}">
                    <a16:creationId xmlns:a16="http://schemas.microsoft.com/office/drawing/2014/main" id="{EE5286B5-A460-3C4F-9CE7-080653DB2AF2}"/>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0" name="Freihandform 714">
                <a:extLst>
                  <a:ext uri="{FF2B5EF4-FFF2-40B4-BE49-F238E27FC236}">
                    <a16:creationId xmlns:a16="http://schemas.microsoft.com/office/drawing/2014/main" id="{D24D3B5D-B5BE-2F45-B839-169699B16713}"/>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 name="Freihandform 714">
                <a:extLst>
                  <a:ext uri="{FF2B5EF4-FFF2-40B4-BE49-F238E27FC236}">
                    <a16:creationId xmlns:a16="http://schemas.microsoft.com/office/drawing/2014/main" id="{AE375719-15C2-704C-9016-552E20ED5799}"/>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 name="Freihandform 714">
                <a:extLst>
                  <a:ext uri="{FF2B5EF4-FFF2-40B4-BE49-F238E27FC236}">
                    <a16:creationId xmlns:a16="http://schemas.microsoft.com/office/drawing/2014/main" id="{2A1C9525-DBA1-FE4E-8C9A-2C1B7BBCC4B0}"/>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 name="Freihandform 714">
                <a:extLst>
                  <a:ext uri="{FF2B5EF4-FFF2-40B4-BE49-F238E27FC236}">
                    <a16:creationId xmlns:a16="http://schemas.microsoft.com/office/drawing/2014/main" id="{C8F76537-3266-6E4D-8EB0-AF975CBD0CD8}"/>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4" name="Freihandform 714">
                <a:extLst>
                  <a:ext uri="{FF2B5EF4-FFF2-40B4-BE49-F238E27FC236}">
                    <a16:creationId xmlns:a16="http://schemas.microsoft.com/office/drawing/2014/main" id="{CC3BDCFD-5482-2C4C-ABBA-6BEDC26C4429}"/>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 name="Freihandform 714">
                <a:extLst>
                  <a:ext uri="{FF2B5EF4-FFF2-40B4-BE49-F238E27FC236}">
                    <a16:creationId xmlns:a16="http://schemas.microsoft.com/office/drawing/2014/main" id="{E6C58EDB-C8A0-B942-8CCB-92137480482C}"/>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 name="Freihandform 714">
                <a:extLst>
                  <a:ext uri="{FF2B5EF4-FFF2-40B4-BE49-F238E27FC236}">
                    <a16:creationId xmlns:a16="http://schemas.microsoft.com/office/drawing/2014/main" id="{EF10288D-5787-5340-A0C9-19AAAA1D71EC}"/>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 name="Freihandform 714">
                <a:extLst>
                  <a:ext uri="{FF2B5EF4-FFF2-40B4-BE49-F238E27FC236}">
                    <a16:creationId xmlns:a16="http://schemas.microsoft.com/office/drawing/2014/main" id="{A36026A1-96C1-1845-A76A-0BA5E27C7ECD}"/>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8" name="Freihandform 714">
                <a:extLst>
                  <a:ext uri="{FF2B5EF4-FFF2-40B4-BE49-F238E27FC236}">
                    <a16:creationId xmlns:a16="http://schemas.microsoft.com/office/drawing/2014/main" id="{81D95EFC-951F-9745-9508-DEC6F4BE7FED}"/>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 name="Freihandform 714">
                <a:extLst>
                  <a:ext uri="{FF2B5EF4-FFF2-40B4-BE49-F238E27FC236}">
                    <a16:creationId xmlns:a16="http://schemas.microsoft.com/office/drawing/2014/main" id="{8DC95C27-BDAB-E14F-8A7A-87F0EBAD2184}"/>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 name="Freihandform 714">
                <a:extLst>
                  <a:ext uri="{FF2B5EF4-FFF2-40B4-BE49-F238E27FC236}">
                    <a16:creationId xmlns:a16="http://schemas.microsoft.com/office/drawing/2014/main" id="{B9B0D56C-7BBF-3E4E-9CF7-EEA420EDF190}"/>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 name="Freihandform 714">
                <a:extLst>
                  <a:ext uri="{FF2B5EF4-FFF2-40B4-BE49-F238E27FC236}">
                    <a16:creationId xmlns:a16="http://schemas.microsoft.com/office/drawing/2014/main" id="{3266CD57-90F5-334A-99C9-90FDD853A639}"/>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 name="Freihandform 714">
                <a:extLst>
                  <a:ext uri="{FF2B5EF4-FFF2-40B4-BE49-F238E27FC236}">
                    <a16:creationId xmlns:a16="http://schemas.microsoft.com/office/drawing/2014/main" id="{38EA5E8A-1C0E-E240-B088-EA8D8162C495}"/>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3" name="Freihandform 714">
                <a:extLst>
                  <a:ext uri="{FF2B5EF4-FFF2-40B4-BE49-F238E27FC236}">
                    <a16:creationId xmlns:a16="http://schemas.microsoft.com/office/drawing/2014/main" id="{873202E6-F800-D947-AB02-CC38F7F62CD6}"/>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4" name="Freihandform 714">
                <a:extLst>
                  <a:ext uri="{FF2B5EF4-FFF2-40B4-BE49-F238E27FC236}">
                    <a16:creationId xmlns:a16="http://schemas.microsoft.com/office/drawing/2014/main" id="{AE856089-B6FE-344F-9884-67A36424C8F8}"/>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5" name="Freihandform 714">
                <a:extLst>
                  <a:ext uri="{FF2B5EF4-FFF2-40B4-BE49-F238E27FC236}">
                    <a16:creationId xmlns:a16="http://schemas.microsoft.com/office/drawing/2014/main" id="{D9F85119-1248-5940-B361-9A3179909684}"/>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6" name="Freihandform 714">
                <a:extLst>
                  <a:ext uri="{FF2B5EF4-FFF2-40B4-BE49-F238E27FC236}">
                    <a16:creationId xmlns:a16="http://schemas.microsoft.com/office/drawing/2014/main" id="{422AF4F4-640F-A949-8418-22A10A130343}"/>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7" name="Freihandform 714">
                <a:extLst>
                  <a:ext uri="{FF2B5EF4-FFF2-40B4-BE49-F238E27FC236}">
                    <a16:creationId xmlns:a16="http://schemas.microsoft.com/office/drawing/2014/main" id="{AD3EB1F4-76DD-BB4F-AE9A-099860AB3105}"/>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8" name="Freihandform 714">
                <a:extLst>
                  <a:ext uri="{FF2B5EF4-FFF2-40B4-BE49-F238E27FC236}">
                    <a16:creationId xmlns:a16="http://schemas.microsoft.com/office/drawing/2014/main" id="{6727D3B9-A9E8-BF49-A2D8-4DAB27A92E22}"/>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09" name="Freihandform 714">
                <a:extLst>
                  <a:ext uri="{FF2B5EF4-FFF2-40B4-BE49-F238E27FC236}">
                    <a16:creationId xmlns:a16="http://schemas.microsoft.com/office/drawing/2014/main" id="{C421CA38-CB4E-BD4C-96A7-249BC85B4305}"/>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0" name="Freihandform 714">
                <a:extLst>
                  <a:ext uri="{FF2B5EF4-FFF2-40B4-BE49-F238E27FC236}">
                    <a16:creationId xmlns:a16="http://schemas.microsoft.com/office/drawing/2014/main" id="{42C22F26-9EEB-5C43-A9D2-2E23291339DB}"/>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11" name="Freihandform 714">
                <a:extLst>
                  <a:ext uri="{FF2B5EF4-FFF2-40B4-BE49-F238E27FC236}">
                    <a16:creationId xmlns:a16="http://schemas.microsoft.com/office/drawing/2014/main" id="{98E699D7-7908-5E4A-820E-F825185B68AE}"/>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2" name="Freihandform 714">
                <a:extLst>
                  <a:ext uri="{FF2B5EF4-FFF2-40B4-BE49-F238E27FC236}">
                    <a16:creationId xmlns:a16="http://schemas.microsoft.com/office/drawing/2014/main" id="{33A5885E-70F4-F846-B3A8-94B85B9E34C0}"/>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13" name="Freihandform 714">
                <a:extLst>
                  <a:ext uri="{FF2B5EF4-FFF2-40B4-BE49-F238E27FC236}">
                    <a16:creationId xmlns:a16="http://schemas.microsoft.com/office/drawing/2014/main" id="{AD7CB358-3FF7-8B42-B937-F87D29A76A77}"/>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4" name="Freihandform 714">
                <a:extLst>
                  <a:ext uri="{FF2B5EF4-FFF2-40B4-BE49-F238E27FC236}">
                    <a16:creationId xmlns:a16="http://schemas.microsoft.com/office/drawing/2014/main" id="{E5C90B24-D117-8E46-A651-4D917A75ADE0}"/>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5" name="Freihandform 714">
                <a:extLst>
                  <a:ext uri="{FF2B5EF4-FFF2-40B4-BE49-F238E27FC236}">
                    <a16:creationId xmlns:a16="http://schemas.microsoft.com/office/drawing/2014/main" id="{D0B71D48-08FC-2645-AB33-64E8AE0C3389}"/>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6" name="Freihandform 714">
                <a:extLst>
                  <a:ext uri="{FF2B5EF4-FFF2-40B4-BE49-F238E27FC236}">
                    <a16:creationId xmlns:a16="http://schemas.microsoft.com/office/drawing/2014/main" id="{FF757E75-E84D-814E-87EE-D3F86D751EF3}"/>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7" name="Freihandform 714">
                <a:extLst>
                  <a:ext uri="{FF2B5EF4-FFF2-40B4-BE49-F238E27FC236}">
                    <a16:creationId xmlns:a16="http://schemas.microsoft.com/office/drawing/2014/main" id="{A00D9771-CE93-6049-A4BD-E425ACA4A788}"/>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8" name="Freihandform 714">
                <a:extLst>
                  <a:ext uri="{FF2B5EF4-FFF2-40B4-BE49-F238E27FC236}">
                    <a16:creationId xmlns:a16="http://schemas.microsoft.com/office/drawing/2014/main" id="{45BDB8AC-47EC-C843-9E4B-2496AEBBE54A}"/>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19" name="Freihandform 714">
                <a:extLst>
                  <a:ext uri="{FF2B5EF4-FFF2-40B4-BE49-F238E27FC236}">
                    <a16:creationId xmlns:a16="http://schemas.microsoft.com/office/drawing/2014/main" id="{9E86E19B-EF8E-7345-BF79-527573D5C779}"/>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0" name="Freihandform 714">
                <a:extLst>
                  <a:ext uri="{FF2B5EF4-FFF2-40B4-BE49-F238E27FC236}">
                    <a16:creationId xmlns:a16="http://schemas.microsoft.com/office/drawing/2014/main" id="{E22B07EF-D7ED-F546-B24F-8AE2AA608035}"/>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1" name="Freihandform 714">
                <a:extLst>
                  <a:ext uri="{FF2B5EF4-FFF2-40B4-BE49-F238E27FC236}">
                    <a16:creationId xmlns:a16="http://schemas.microsoft.com/office/drawing/2014/main" id="{1A967805-FA44-CA4F-89F1-639A94A83420}"/>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2" name="Freihandform 714">
                <a:extLst>
                  <a:ext uri="{FF2B5EF4-FFF2-40B4-BE49-F238E27FC236}">
                    <a16:creationId xmlns:a16="http://schemas.microsoft.com/office/drawing/2014/main" id="{5092392E-0A1B-6846-B9A4-0EE29DBD1CF5}"/>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23" name="Freihandform 714">
                <a:extLst>
                  <a:ext uri="{FF2B5EF4-FFF2-40B4-BE49-F238E27FC236}">
                    <a16:creationId xmlns:a16="http://schemas.microsoft.com/office/drawing/2014/main" id="{2A66ECE4-3403-BB4A-9DEC-D850D5BC2C00}"/>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24" name="Freihandform 714">
                <a:extLst>
                  <a:ext uri="{FF2B5EF4-FFF2-40B4-BE49-F238E27FC236}">
                    <a16:creationId xmlns:a16="http://schemas.microsoft.com/office/drawing/2014/main" id="{C059C410-5CF6-E94D-83B8-B0C098F55042}"/>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5" name="Freihandform 714">
                <a:extLst>
                  <a:ext uri="{FF2B5EF4-FFF2-40B4-BE49-F238E27FC236}">
                    <a16:creationId xmlns:a16="http://schemas.microsoft.com/office/drawing/2014/main" id="{3EB6B7D2-8DFE-A049-AFCA-1D63FB0B76B4}"/>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6" name="Freihandform 714">
                <a:extLst>
                  <a:ext uri="{FF2B5EF4-FFF2-40B4-BE49-F238E27FC236}">
                    <a16:creationId xmlns:a16="http://schemas.microsoft.com/office/drawing/2014/main" id="{7BFDF9B8-BD41-234B-9D82-8568201FDBB3}"/>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7" name="Freihandform 714">
                <a:extLst>
                  <a:ext uri="{FF2B5EF4-FFF2-40B4-BE49-F238E27FC236}">
                    <a16:creationId xmlns:a16="http://schemas.microsoft.com/office/drawing/2014/main" id="{B68E33C0-FCAC-D243-B487-7CB5B30F2D71}"/>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8" name="Freihandform 714">
                <a:extLst>
                  <a:ext uri="{FF2B5EF4-FFF2-40B4-BE49-F238E27FC236}">
                    <a16:creationId xmlns:a16="http://schemas.microsoft.com/office/drawing/2014/main" id="{3D3220B5-7158-834E-B758-470689EC39D8}"/>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29" name="Freihandform 714">
                <a:extLst>
                  <a:ext uri="{FF2B5EF4-FFF2-40B4-BE49-F238E27FC236}">
                    <a16:creationId xmlns:a16="http://schemas.microsoft.com/office/drawing/2014/main" id="{8935A7DC-714C-FB4F-AAEE-35DC01C500E9}"/>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0" name="Freihandform 714">
                <a:extLst>
                  <a:ext uri="{FF2B5EF4-FFF2-40B4-BE49-F238E27FC236}">
                    <a16:creationId xmlns:a16="http://schemas.microsoft.com/office/drawing/2014/main" id="{F8C46EC2-238E-6740-801B-92CFEC60E5E7}"/>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31" name="Freihandform 714">
                <a:extLst>
                  <a:ext uri="{FF2B5EF4-FFF2-40B4-BE49-F238E27FC236}">
                    <a16:creationId xmlns:a16="http://schemas.microsoft.com/office/drawing/2014/main" id="{02B6F92E-4F29-CA48-BA1C-8A99B4D3493C}"/>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2" name="Freihandform 714">
                <a:extLst>
                  <a:ext uri="{FF2B5EF4-FFF2-40B4-BE49-F238E27FC236}">
                    <a16:creationId xmlns:a16="http://schemas.microsoft.com/office/drawing/2014/main" id="{C6A37282-DE0E-FD41-8684-1FBD2EE88D20}"/>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3" name="Freihandform 714">
                <a:extLst>
                  <a:ext uri="{FF2B5EF4-FFF2-40B4-BE49-F238E27FC236}">
                    <a16:creationId xmlns:a16="http://schemas.microsoft.com/office/drawing/2014/main" id="{BBEDAC24-05DE-974C-A18F-C70272454B0B}"/>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4" name="Freihandform 714">
                <a:extLst>
                  <a:ext uri="{FF2B5EF4-FFF2-40B4-BE49-F238E27FC236}">
                    <a16:creationId xmlns:a16="http://schemas.microsoft.com/office/drawing/2014/main" id="{65D222CC-96C0-2B46-861E-9DA874B3E60B}"/>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35" name="Freihandform 714">
                <a:extLst>
                  <a:ext uri="{FF2B5EF4-FFF2-40B4-BE49-F238E27FC236}">
                    <a16:creationId xmlns:a16="http://schemas.microsoft.com/office/drawing/2014/main" id="{D86537B1-4B8F-5F44-B3F9-D5143E1E5AE5}"/>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6" name="Freihandform 714">
                <a:extLst>
                  <a:ext uri="{FF2B5EF4-FFF2-40B4-BE49-F238E27FC236}">
                    <a16:creationId xmlns:a16="http://schemas.microsoft.com/office/drawing/2014/main" id="{8FC09736-6D5B-5B43-AF64-CC50B9F237D2}"/>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7" name="Freihandform 714">
                <a:extLst>
                  <a:ext uri="{FF2B5EF4-FFF2-40B4-BE49-F238E27FC236}">
                    <a16:creationId xmlns:a16="http://schemas.microsoft.com/office/drawing/2014/main" id="{44862315-3CBB-5744-906E-4961BE1081B8}"/>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38" name="Freihandform 714">
                <a:extLst>
                  <a:ext uri="{FF2B5EF4-FFF2-40B4-BE49-F238E27FC236}">
                    <a16:creationId xmlns:a16="http://schemas.microsoft.com/office/drawing/2014/main" id="{257BC3F9-172B-2B48-AF57-FECCDCBF3F54}"/>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39" name="Freihandform 714">
                <a:extLst>
                  <a:ext uri="{FF2B5EF4-FFF2-40B4-BE49-F238E27FC236}">
                    <a16:creationId xmlns:a16="http://schemas.microsoft.com/office/drawing/2014/main" id="{F1376E74-88D1-304C-A7CC-3CD1A8573BD2}"/>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0" name="Freihandform 714">
                <a:extLst>
                  <a:ext uri="{FF2B5EF4-FFF2-40B4-BE49-F238E27FC236}">
                    <a16:creationId xmlns:a16="http://schemas.microsoft.com/office/drawing/2014/main" id="{7EE3AFCC-8B86-5E4C-9A5E-F9ED2A25A538}"/>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1" name="Freihandform 714">
                <a:extLst>
                  <a:ext uri="{FF2B5EF4-FFF2-40B4-BE49-F238E27FC236}">
                    <a16:creationId xmlns:a16="http://schemas.microsoft.com/office/drawing/2014/main" id="{C14CF64A-D5DD-6F4F-AA6C-36418071EA13}"/>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2" name="Freihandform 714">
                <a:extLst>
                  <a:ext uri="{FF2B5EF4-FFF2-40B4-BE49-F238E27FC236}">
                    <a16:creationId xmlns:a16="http://schemas.microsoft.com/office/drawing/2014/main" id="{EAE983AC-3CD9-4041-856A-78530B0A5CB4}"/>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43" name="Freihandform 714">
                <a:extLst>
                  <a:ext uri="{FF2B5EF4-FFF2-40B4-BE49-F238E27FC236}">
                    <a16:creationId xmlns:a16="http://schemas.microsoft.com/office/drawing/2014/main" id="{AA66E45A-12DE-E94E-A72A-C6C14E1A8519}"/>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4" name="Freihandform 714">
                <a:extLst>
                  <a:ext uri="{FF2B5EF4-FFF2-40B4-BE49-F238E27FC236}">
                    <a16:creationId xmlns:a16="http://schemas.microsoft.com/office/drawing/2014/main" id="{B3EBD274-C7F6-9E42-AF64-FD14C76DAAC2}"/>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5" name="Freihandform 714">
                <a:extLst>
                  <a:ext uri="{FF2B5EF4-FFF2-40B4-BE49-F238E27FC236}">
                    <a16:creationId xmlns:a16="http://schemas.microsoft.com/office/drawing/2014/main" id="{7F29725D-52D1-2F41-9418-FBBA3848BF1D}"/>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6" name="Freihandform 714">
                <a:extLst>
                  <a:ext uri="{FF2B5EF4-FFF2-40B4-BE49-F238E27FC236}">
                    <a16:creationId xmlns:a16="http://schemas.microsoft.com/office/drawing/2014/main" id="{5FA4A53A-0A3E-7941-A54B-882DCD1E2518}"/>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7" name="Freihandform 714">
                <a:extLst>
                  <a:ext uri="{FF2B5EF4-FFF2-40B4-BE49-F238E27FC236}">
                    <a16:creationId xmlns:a16="http://schemas.microsoft.com/office/drawing/2014/main" id="{090F5B8F-F304-DC40-87B6-81C5EDB12F79}"/>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48" name="Freihandform 714">
                <a:extLst>
                  <a:ext uri="{FF2B5EF4-FFF2-40B4-BE49-F238E27FC236}">
                    <a16:creationId xmlns:a16="http://schemas.microsoft.com/office/drawing/2014/main" id="{44B12BA9-72B4-4E41-ABED-B6C979D481A4}"/>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149" name="Group 148">
              <a:extLst>
                <a:ext uri="{FF2B5EF4-FFF2-40B4-BE49-F238E27FC236}">
                  <a16:creationId xmlns:a16="http://schemas.microsoft.com/office/drawing/2014/main" id="{05CF7015-4255-7C48-B2DC-C9C513824125}"/>
                </a:ext>
              </a:extLst>
            </p:cNvPr>
            <p:cNvGrpSpPr/>
            <p:nvPr/>
          </p:nvGrpSpPr>
          <p:grpSpPr>
            <a:xfrm rot="10800000">
              <a:off x="-1525472" y="2489112"/>
              <a:ext cx="4507202" cy="255113"/>
              <a:chOff x="37441" y="2521560"/>
              <a:chExt cx="4507202" cy="255113"/>
            </a:xfrm>
          </p:grpSpPr>
          <p:sp>
            <p:nvSpPr>
              <p:cNvPr id="150" name="Freihandform 714">
                <a:extLst>
                  <a:ext uri="{FF2B5EF4-FFF2-40B4-BE49-F238E27FC236}">
                    <a16:creationId xmlns:a16="http://schemas.microsoft.com/office/drawing/2014/main" id="{C17C3E4B-98A1-7F4D-881D-5A312A451FDB}"/>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1" name="Freihandform 714">
                <a:extLst>
                  <a:ext uri="{FF2B5EF4-FFF2-40B4-BE49-F238E27FC236}">
                    <a16:creationId xmlns:a16="http://schemas.microsoft.com/office/drawing/2014/main" id="{0A9917CB-AA02-AC4C-B914-E09B3D6FE594}"/>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2" name="Freihandform 714">
                <a:extLst>
                  <a:ext uri="{FF2B5EF4-FFF2-40B4-BE49-F238E27FC236}">
                    <a16:creationId xmlns:a16="http://schemas.microsoft.com/office/drawing/2014/main" id="{1A3A9498-EA4D-1847-AD8C-56B42F8AF0B2}"/>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53" name="Freihandform 714">
                <a:extLst>
                  <a:ext uri="{FF2B5EF4-FFF2-40B4-BE49-F238E27FC236}">
                    <a16:creationId xmlns:a16="http://schemas.microsoft.com/office/drawing/2014/main" id="{8BF62D9A-D289-DA4F-A124-95C13DB1BE6D}"/>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4" name="Freihandform 714">
                <a:extLst>
                  <a:ext uri="{FF2B5EF4-FFF2-40B4-BE49-F238E27FC236}">
                    <a16:creationId xmlns:a16="http://schemas.microsoft.com/office/drawing/2014/main" id="{256E7CE8-0606-4F43-A43D-FE05B57B83D9}"/>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5" name="Freihandform 714">
                <a:extLst>
                  <a:ext uri="{FF2B5EF4-FFF2-40B4-BE49-F238E27FC236}">
                    <a16:creationId xmlns:a16="http://schemas.microsoft.com/office/drawing/2014/main" id="{AA88789E-1F9A-8D4F-B062-8F8A121D96FF}"/>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6" name="Freihandform 714">
                <a:extLst>
                  <a:ext uri="{FF2B5EF4-FFF2-40B4-BE49-F238E27FC236}">
                    <a16:creationId xmlns:a16="http://schemas.microsoft.com/office/drawing/2014/main" id="{584BB9E0-4677-0540-8099-0D0F7F20DCC8}"/>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57" name="Freihandform 714">
                <a:extLst>
                  <a:ext uri="{FF2B5EF4-FFF2-40B4-BE49-F238E27FC236}">
                    <a16:creationId xmlns:a16="http://schemas.microsoft.com/office/drawing/2014/main" id="{A9AD1C3C-49DB-1149-90BE-9678C04875BE}"/>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58" name="Freihandform 714">
                <a:extLst>
                  <a:ext uri="{FF2B5EF4-FFF2-40B4-BE49-F238E27FC236}">
                    <a16:creationId xmlns:a16="http://schemas.microsoft.com/office/drawing/2014/main" id="{CB39A4C0-46CD-2C4D-BA40-BA165B74E10A}"/>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59" name="Freihandform 714">
                <a:extLst>
                  <a:ext uri="{FF2B5EF4-FFF2-40B4-BE49-F238E27FC236}">
                    <a16:creationId xmlns:a16="http://schemas.microsoft.com/office/drawing/2014/main" id="{2B241251-7E66-0243-97E0-963208B86660}"/>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0" name="Freihandform 714">
                <a:extLst>
                  <a:ext uri="{FF2B5EF4-FFF2-40B4-BE49-F238E27FC236}">
                    <a16:creationId xmlns:a16="http://schemas.microsoft.com/office/drawing/2014/main" id="{8A7F635F-4412-9849-A604-881C37C16F44}"/>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1" name="Freihandform 714">
                <a:extLst>
                  <a:ext uri="{FF2B5EF4-FFF2-40B4-BE49-F238E27FC236}">
                    <a16:creationId xmlns:a16="http://schemas.microsoft.com/office/drawing/2014/main" id="{0A22E15C-387F-0C47-AEB9-08BA42F711C5}"/>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62" name="Freihandform 714">
                <a:extLst>
                  <a:ext uri="{FF2B5EF4-FFF2-40B4-BE49-F238E27FC236}">
                    <a16:creationId xmlns:a16="http://schemas.microsoft.com/office/drawing/2014/main" id="{167A80FA-46BD-E54C-AE32-36CA267ABA3B}"/>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3" name="Freihandform 714">
                <a:extLst>
                  <a:ext uri="{FF2B5EF4-FFF2-40B4-BE49-F238E27FC236}">
                    <a16:creationId xmlns:a16="http://schemas.microsoft.com/office/drawing/2014/main" id="{07F0D686-E6C1-C844-9D49-34E2D0BA118D}"/>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64" name="Freihandform 714">
                <a:extLst>
                  <a:ext uri="{FF2B5EF4-FFF2-40B4-BE49-F238E27FC236}">
                    <a16:creationId xmlns:a16="http://schemas.microsoft.com/office/drawing/2014/main" id="{0AC13F3B-7409-1444-86E4-AA7DA28232DB}"/>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5" name="Freihandform 714">
                <a:extLst>
                  <a:ext uri="{FF2B5EF4-FFF2-40B4-BE49-F238E27FC236}">
                    <a16:creationId xmlns:a16="http://schemas.microsoft.com/office/drawing/2014/main" id="{ED59E3CB-DAD7-FF42-94DC-613DE86CC5FE}"/>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6" name="Freihandform 714">
                <a:extLst>
                  <a:ext uri="{FF2B5EF4-FFF2-40B4-BE49-F238E27FC236}">
                    <a16:creationId xmlns:a16="http://schemas.microsoft.com/office/drawing/2014/main" id="{6634DE60-EB1C-7C45-A0B9-EA8901404A42}"/>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7" name="Freihandform 714">
                <a:extLst>
                  <a:ext uri="{FF2B5EF4-FFF2-40B4-BE49-F238E27FC236}">
                    <a16:creationId xmlns:a16="http://schemas.microsoft.com/office/drawing/2014/main" id="{6D6AC3E3-5B2B-E243-B776-409FF6F12690}"/>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68" name="Freihandform 714">
                <a:extLst>
                  <a:ext uri="{FF2B5EF4-FFF2-40B4-BE49-F238E27FC236}">
                    <a16:creationId xmlns:a16="http://schemas.microsoft.com/office/drawing/2014/main" id="{3C54A444-DA8A-B14C-8615-D7A7D897C3DF}"/>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69" name="Freihandform 714">
                <a:extLst>
                  <a:ext uri="{FF2B5EF4-FFF2-40B4-BE49-F238E27FC236}">
                    <a16:creationId xmlns:a16="http://schemas.microsoft.com/office/drawing/2014/main" id="{3B697CDB-2B67-A94C-961E-E269F39DFF2C}"/>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0" name="Freihandform 714">
                <a:extLst>
                  <a:ext uri="{FF2B5EF4-FFF2-40B4-BE49-F238E27FC236}">
                    <a16:creationId xmlns:a16="http://schemas.microsoft.com/office/drawing/2014/main" id="{8EB82584-090B-0F45-80C9-2FB2B2CBB6B0}"/>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1" name="Freihandform 714">
                <a:extLst>
                  <a:ext uri="{FF2B5EF4-FFF2-40B4-BE49-F238E27FC236}">
                    <a16:creationId xmlns:a16="http://schemas.microsoft.com/office/drawing/2014/main" id="{A38A37CD-9472-1946-BA88-5A940C000198}"/>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72" name="Freihandform 714">
                <a:extLst>
                  <a:ext uri="{FF2B5EF4-FFF2-40B4-BE49-F238E27FC236}">
                    <a16:creationId xmlns:a16="http://schemas.microsoft.com/office/drawing/2014/main" id="{3CEB0B79-D1E0-C542-AF2E-5F20A75D2619}"/>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73" name="Freihandform 714">
                <a:extLst>
                  <a:ext uri="{FF2B5EF4-FFF2-40B4-BE49-F238E27FC236}">
                    <a16:creationId xmlns:a16="http://schemas.microsoft.com/office/drawing/2014/main" id="{4697EF64-E6D5-6948-AE39-3177F48E0ED3}"/>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4" name="Freihandform 714">
                <a:extLst>
                  <a:ext uri="{FF2B5EF4-FFF2-40B4-BE49-F238E27FC236}">
                    <a16:creationId xmlns:a16="http://schemas.microsoft.com/office/drawing/2014/main" id="{C994ED6D-21C7-6343-9BBF-F793ED49565D}"/>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5" name="Freihandform 714">
                <a:extLst>
                  <a:ext uri="{FF2B5EF4-FFF2-40B4-BE49-F238E27FC236}">
                    <a16:creationId xmlns:a16="http://schemas.microsoft.com/office/drawing/2014/main" id="{5F8FFCD3-0530-8A45-AB89-F113E1097651}"/>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6" name="Freihandform 714">
                <a:extLst>
                  <a:ext uri="{FF2B5EF4-FFF2-40B4-BE49-F238E27FC236}">
                    <a16:creationId xmlns:a16="http://schemas.microsoft.com/office/drawing/2014/main" id="{5D5F89A0-2C6E-CA48-9E9D-9F08CD9AFFB4}"/>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77" name="Freihandform 714">
                <a:extLst>
                  <a:ext uri="{FF2B5EF4-FFF2-40B4-BE49-F238E27FC236}">
                    <a16:creationId xmlns:a16="http://schemas.microsoft.com/office/drawing/2014/main" id="{FDA794B3-9C39-8F43-8FB2-AD185F5512C0}"/>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8" name="Freihandform 714">
                <a:extLst>
                  <a:ext uri="{FF2B5EF4-FFF2-40B4-BE49-F238E27FC236}">
                    <a16:creationId xmlns:a16="http://schemas.microsoft.com/office/drawing/2014/main" id="{48C6CC64-1351-E44F-A40F-125B30318C05}"/>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79" name="Freihandform 714">
                <a:extLst>
                  <a:ext uri="{FF2B5EF4-FFF2-40B4-BE49-F238E27FC236}">
                    <a16:creationId xmlns:a16="http://schemas.microsoft.com/office/drawing/2014/main" id="{A467F910-31FF-5440-A6E7-BE2F71ACEFE9}"/>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0" name="Freihandform 714">
                <a:extLst>
                  <a:ext uri="{FF2B5EF4-FFF2-40B4-BE49-F238E27FC236}">
                    <a16:creationId xmlns:a16="http://schemas.microsoft.com/office/drawing/2014/main" id="{A49EE1FA-1CB4-5A4B-8D40-B7A5A1595F13}"/>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181" name="Freihandform 714">
                <a:extLst>
                  <a:ext uri="{FF2B5EF4-FFF2-40B4-BE49-F238E27FC236}">
                    <a16:creationId xmlns:a16="http://schemas.microsoft.com/office/drawing/2014/main" id="{97D2E244-F533-9D49-9D47-072755332333}"/>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2" name="Freihandform 714">
                <a:extLst>
                  <a:ext uri="{FF2B5EF4-FFF2-40B4-BE49-F238E27FC236}">
                    <a16:creationId xmlns:a16="http://schemas.microsoft.com/office/drawing/2014/main" id="{2D84B2CC-C3F1-A24F-9B81-4A81A29231D2}"/>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3" name="Freihandform 714">
                <a:extLst>
                  <a:ext uri="{FF2B5EF4-FFF2-40B4-BE49-F238E27FC236}">
                    <a16:creationId xmlns:a16="http://schemas.microsoft.com/office/drawing/2014/main" id="{ABFF4615-A8B0-A74E-8AB5-BB9718D8F1CD}"/>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4" name="Freihandform 714">
                <a:extLst>
                  <a:ext uri="{FF2B5EF4-FFF2-40B4-BE49-F238E27FC236}">
                    <a16:creationId xmlns:a16="http://schemas.microsoft.com/office/drawing/2014/main" id="{EBB2204C-3423-8940-9BE5-7B86F8F0E848}"/>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85" name="Freihandform 714">
                <a:extLst>
                  <a:ext uri="{FF2B5EF4-FFF2-40B4-BE49-F238E27FC236}">
                    <a16:creationId xmlns:a16="http://schemas.microsoft.com/office/drawing/2014/main" id="{EE9062A0-234D-204D-A7A8-A3CD8A9209C7}"/>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6" name="Freihandform 714">
                <a:extLst>
                  <a:ext uri="{FF2B5EF4-FFF2-40B4-BE49-F238E27FC236}">
                    <a16:creationId xmlns:a16="http://schemas.microsoft.com/office/drawing/2014/main" id="{CDDF1847-7ED3-2F4E-B85F-C7F76790470D}"/>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7" name="Freihandform 714">
                <a:extLst>
                  <a:ext uri="{FF2B5EF4-FFF2-40B4-BE49-F238E27FC236}">
                    <a16:creationId xmlns:a16="http://schemas.microsoft.com/office/drawing/2014/main" id="{CA8CA40C-CF70-F441-9ECB-748D3C883E37}"/>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88" name="Freihandform 714">
                <a:extLst>
                  <a:ext uri="{FF2B5EF4-FFF2-40B4-BE49-F238E27FC236}">
                    <a16:creationId xmlns:a16="http://schemas.microsoft.com/office/drawing/2014/main" id="{3FD2BA11-21FE-4342-963B-265B83C81C1E}"/>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89" name="Freihandform 714">
                <a:extLst>
                  <a:ext uri="{FF2B5EF4-FFF2-40B4-BE49-F238E27FC236}">
                    <a16:creationId xmlns:a16="http://schemas.microsoft.com/office/drawing/2014/main" id="{4C950032-8619-9145-A865-4210B32EA877}"/>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0" name="Freihandform 714">
                <a:extLst>
                  <a:ext uri="{FF2B5EF4-FFF2-40B4-BE49-F238E27FC236}">
                    <a16:creationId xmlns:a16="http://schemas.microsoft.com/office/drawing/2014/main" id="{47C3C2CC-7ED6-7C44-925C-43DFFB9C7A3B}"/>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1" name="Freihandform 714">
                <a:extLst>
                  <a:ext uri="{FF2B5EF4-FFF2-40B4-BE49-F238E27FC236}">
                    <a16:creationId xmlns:a16="http://schemas.microsoft.com/office/drawing/2014/main" id="{7B89B68C-A3C4-5B47-B311-9A7B11F9C31B}"/>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2" name="Freihandform 714">
                <a:extLst>
                  <a:ext uri="{FF2B5EF4-FFF2-40B4-BE49-F238E27FC236}">
                    <a16:creationId xmlns:a16="http://schemas.microsoft.com/office/drawing/2014/main" id="{BEDEE9CA-D56E-5845-99B4-9F188483FEC4}"/>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3" name="Freihandform 714">
                <a:extLst>
                  <a:ext uri="{FF2B5EF4-FFF2-40B4-BE49-F238E27FC236}">
                    <a16:creationId xmlns:a16="http://schemas.microsoft.com/office/drawing/2014/main" id="{57445AB3-337C-BC41-ACF5-0F40B6FF176C}"/>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4" name="Freihandform 714">
                <a:extLst>
                  <a:ext uri="{FF2B5EF4-FFF2-40B4-BE49-F238E27FC236}">
                    <a16:creationId xmlns:a16="http://schemas.microsoft.com/office/drawing/2014/main" id="{E3FFE554-9958-1D4D-9839-0637881053CF}"/>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5" name="Freihandform 714">
                <a:extLst>
                  <a:ext uri="{FF2B5EF4-FFF2-40B4-BE49-F238E27FC236}">
                    <a16:creationId xmlns:a16="http://schemas.microsoft.com/office/drawing/2014/main" id="{4281CE5D-C2D0-FE4C-A332-D2267BDA7608}"/>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6" name="Freihandform 714">
                <a:extLst>
                  <a:ext uri="{FF2B5EF4-FFF2-40B4-BE49-F238E27FC236}">
                    <a16:creationId xmlns:a16="http://schemas.microsoft.com/office/drawing/2014/main" id="{D13E5FF5-7B1D-624E-BAEC-1B872CF10340}"/>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97" name="Freihandform 714">
                <a:extLst>
                  <a:ext uri="{FF2B5EF4-FFF2-40B4-BE49-F238E27FC236}">
                    <a16:creationId xmlns:a16="http://schemas.microsoft.com/office/drawing/2014/main" id="{2A53FFE5-AA94-304A-9029-B325C44A2C3E}"/>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8" name="Freihandform 714">
                <a:extLst>
                  <a:ext uri="{FF2B5EF4-FFF2-40B4-BE49-F238E27FC236}">
                    <a16:creationId xmlns:a16="http://schemas.microsoft.com/office/drawing/2014/main" id="{F0335FE8-7673-F144-9ACB-E8E097189816}"/>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99" name="Freihandform 714">
                <a:extLst>
                  <a:ext uri="{FF2B5EF4-FFF2-40B4-BE49-F238E27FC236}">
                    <a16:creationId xmlns:a16="http://schemas.microsoft.com/office/drawing/2014/main" id="{7722A4F4-6B40-BE46-8827-A768CCFA548D}"/>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0" name="Freihandform 714">
                <a:extLst>
                  <a:ext uri="{FF2B5EF4-FFF2-40B4-BE49-F238E27FC236}">
                    <a16:creationId xmlns:a16="http://schemas.microsoft.com/office/drawing/2014/main" id="{FEE41C42-6985-2643-B9DC-E65DAB22A40E}"/>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1" name="Freihandform 714">
                <a:extLst>
                  <a:ext uri="{FF2B5EF4-FFF2-40B4-BE49-F238E27FC236}">
                    <a16:creationId xmlns:a16="http://schemas.microsoft.com/office/drawing/2014/main" id="{4DF11101-A22F-0D4E-9BD2-D22BDF972C4D}"/>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02" name="Freihandform 714">
                <a:extLst>
                  <a:ext uri="{FF2B5EF4-FFF2-40B4-BE49-F238E27FC236}">
                    <a16:creationId xmlns:a16="http://schemas.microsoft.com/office/drawing/2014/main" id="{C3997AB8-16DE-FB48-8083-D4953C6F4033}"/>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3" name="Freihandform 714">
                <a:extLst>
                  <a:ext uri="{FF2B5EF4-FFF2-40B4-BE49-F238E27FC236}">
                    <a16:creationId xmlns:a16="http://schemas.microsoft.com/office/drawing/2014/main" id="{80A69071-F684-3441-BD77-28BE7C2C8077}"/>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04" name="Freihandform 714">
                <a:extLst>
                  <a:ext uri="{FF2B5EF4-FFF2-40B4-BE49-F238E27FC236}">
                    <a16:creationId xmlns:a16="http://schemas.microsoft.com/office/drawing/2014/main" id="{E419224A-DCFA-FB4F-9DB2-D25C3500B6CB}"/>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5" name="Freihandform 714">
                <a:extLst>
                  <a:ext uri="{FF2B5EF4-FFF2-40B4-BE49-F238E27FC236}">
                    <a16:creationId xmlns:a16="http://schemas.microsoft.com/office/drawing/2014/main" id="{A9529A6A-0A33-9040-8F33-3D8964F0F0A3}"/>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6" name="Freihandform 714">
                <a:extLst>
                  <a:ext uri="{FF2B5EF4-FFF2-40B4-BE49-F238E27FC236}">
                    <a16:creationId xmlns:a16="http://schemas.microsoft.com/office/drawing/2014/main" id="{13D8BEBF-3C42-7044-BCA1-A4EFF0722EB4}"/>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7" name="Freihandform 714">
                <a:extLst>
                  <a:ext uri="{FF2B5EF4-FFF2-40B4-BE49-F238E27FC236}">
                    <a16:creationId xmlns:a16="http://schemas.microsoft.com/office/drawing/2014/main" id="{462FF4B1-924E-B747-8EB3-0B2FF09D3A7F}"/>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08" name="Freihandform 714">
                <a:extLst>
                  <a:ext uri="{FF2B5EF4-FFF2-40B4-BE49-F238E27FC236}">
                    <a16:creationId xmlns:a16="http://schemas.microsoft.com/office/drawing/2014/main" id="{BA47EBAD-84CF-9743-9395-D11590C77359}"/>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09" name="Freihandform 714">
                <a:extLst>
                  <a:ext uri="{FF2B5EF4-FFF2-40B4-BE49-F238E27FC236}">
                    <a16:creationId xmlns:a16="http://schemas.microsoft.com/office/drawing/2014/main" id="{D6429215-0328-AB49-8E00-CABE43D2B5D2}"/>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0" name="Freihandform 714">
                <a:extLst>
                  <a:ext uri="{FF2B5EF4-FFF2-40B4-BE49-F238E27FC236}">
                    <a16:creationId xmlns:a16="http://schemas.microsoft.com/office/drawing/2014/main" id="{0C0E4722-AB0C-194A-9572-48C1C753D2DF}"/>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1" name="Freihandform 714">
                <a:extLst>
                  <a:ext uri="{FF2B5EF4-FFF2-40B4-BE49-F238E27FC236}">
                    <a16:creationId xmlns:a16="http://schemas.microsoft.com/office/drawing/2014/main" id="{2ED4D550-705B-AC44-A6AC-4D9FC7F41120}"/>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2" name="Freihandform 714">
                <a:extLst>
                  <a:ext uri="{FF2B5EF4-FFF2-40B4-BE49-F238E27FC236}">
                    <a16:creationId xmlns:a16="http://schemas.microsoft.com/office/drawing/2014/main" id="{CF32C20C-F27E-6446-9FFC-2671C59BBA3F}"/>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3" name="Freihandform 714">
                <a:extLst>
                  <a:ext uri="{FF2B5EF4-FFF2-40B4-BE49-F238E27FC236}">
                    <a16:creationId xmlns:a16="http://schemas.microsoft.com/office/drawing/2014/main" id="{361E6E8E-4BFF-D54A-BFBF-9DF7055DCA6C}"/>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4" name="Freihandform 714">
                <a:extLst>
                  <a:ext uri="{FF2B5EF4-FFF2-40B4-BE49-F238E27FC236}">
                    <a16:creationId xmlns:a16="http://schemas.microsoft.com/office/drawing/2014/main" id="{12D209AD-700B-2640-9CD9-77CAEC5D69FF}"/>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15" name="Freihandform 714">
                <a:extLst>
                  <a:ext uri="{FF2B5EF4-FFF2-40B4-BE49-F238E27FC236}">
                    <a16:creationId xmlns:a16="http://schemas.microsoft.com/office/drawing/2014/main" id="{5ACB2983-D65A-4249-8D26-132CD3B4616B}"/>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16" name="Freihandform 714">
                <a:extLst>
                  <a:ext uri="{FF2B5EF4-FFF2-40B4-BE49-F238E27FC236}">
                    <a16:creationId xmlns:a16="http://schemas.microsoft.com/office/drawing/2014/main" id="{8F362065-08E6-EF4C-8C9A-C97D25D2EF0E}"/>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7" name="Freihandform 714">
                <a:extLst>
                  <a:ext uri="{FF2B5EF4-FFF2-40B4-BE49-F238E27FC236}">
                    <a16:creationId xmlns:a16="http://schemas.microsoft.com/office/drawing/2014/main" id="{2C17CC44-84CD-5944-979E-612AB8073C98}"/>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8" name="Freihandform 714">
                <a:extLst>
                  <a:ext uri="{FF2B5EF4-FFF2-40B4-BE49-F238E27FC236}">
                    <a16:creationId xmlns:a16="http://schemas.microsoft.com/office/drawing/2014/main" id="{0EF8014C-9A56-514A-A365-13DD03A49560}"/>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19" name="Freihandform 714">
                <a:extLst>
                  <a:ext uri="{FF2B5EF4-FFF2-40B4-BE49-F238E27FC236}">
                    <a16:creationId xmlns:a16="http://schemas.microsoft.com/office/drawing/2014/main" id="{101C766B-28A3-4B47-82F4-9B164EEBC38A}"/>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20" name="Freihandform 714">
                <a:extLst>
                  <a:ext uri="{FF2B5EF4-FFF2-40B4-BE49-F238E27FC236}">
                    <a16:creationId xmlns:a16="http://schemas.microsoft.com/office/drawing/2014/main" id="{6CD829E9-7404-FB4B-BA7D-B088EAE19071}"/>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1" name="Freihandform 714">
                <a:extLst>
                  <a:ext uri="{FF2B5EF4-FFF2-40B4-BE49-F238E27FC236}">
                    <a16:creationId xmlns:a16="http://schemas.microsoft.com/office/drawing/2014/main" id="{98F402ED-9807-0A47-BC8F-85088DF36FAB}"/>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2" name="Freihandform 714">
                <a:extLst>
                  <a:ext uri="{FF2B5EF4-FFF2-40B4-BE49-F238E27FC236}">
                    <a16:creationId xmlns:a16="http://schemas.microsoft.com/office/drawing/2014/main" id="{65873E0E-3720-D142-B83E-4F66FCA9F7EF}"/>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3" name="Freihandform 714">
                <a:extLst>
                  <a:ext uri="{FF2B5EF4-FFF2-40B4-BE49-F238E27FC236}">
                    <a16:creationId xmlns:a16="http://schemas.microsoft.com/office/drawing/2014/main" id="{BD406CEE-EB74-CC48-A3E7-68DDA6600F89}"/>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24" name="Freihandform 714">
                <a:extLst>
                  <a:ext uri="{FF2B5EF4-FFF2-40B4-BE49-F238E27FC236}">
                    <a16:creationId xmlns:a16="http://schemas.microsoft.com/office/drawing/2014/main" id="{125EFB9A-5C63-8840-AE15-E1F033C6711E}"/>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5" name="Freihandform 714">
                <a:extLst>
                  <a:ext uri="{FF2B5EF4-FFF2-40B4-BE49-F238E27FC236}">
                    <a16:creationId xmlns:a16="http://schemas.microsoft.com/office/drawing/2014/main" id="{CF0FE68D-D19F-7746-B2A3-4894AA53B3F1}"/>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6" name="Freihandform 714">
                <a:extLst>
                  <a:ext uri="{FF2B5EF4-FFF2-40B4-BE49-F238E27FC236}">
                    <a16:creationId xmlns:a16="http://schemas.microsoft.com/office/drawing/2014/main" id="{5D4455C3-B785-6849-B5A6-0801FC63B088}"/>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7" name="Freihandform 714">
                <a:extLst>
                  <a:ext uri="{FF2B5EF4-FFF2-40B4-BE49-F238E27FC236}">
                    <a16:creationId xmlns:a16="http://schemas.microsoft.com/office/drawing/2014/main" id="{36D23316-049A-DB43-BAF3-16A2B6736E67}"/>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8" name="Freihandform 714">
                <a:extLst>
                  <a:ext uri="{FF2B5EF4-FFF2-40B4-BE49-F238E27FC236}">
                    <a16:creationId xmlns:a16="http://schemas.microsoft.com/office/drawing/2014/main" id="{B5EAE484-E70B-2E4A-B676-F4EB98A7C2EB}"/>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29" name="Freihandform 714">
                <a:extLst>
                  <a:ext uri="{FF2B5EF4-FFF2-40B4-BE49-F238E27FC236}">
                    <a16:creationId xmlns:a16="http://schemas.microsoft.com/office/drawing/2014/main" id="{DFFF7552-2DF9-E248-8B19-00098120A8C4}"/>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0" name="Freihandform 714">
                <a:extLst>
                  <a:ext uri="{FF2B5EF4-FFF2-40B4-BE49-F238E27FC236}">
                    <a16:creationId xmlns:a16="http://schemas.microsoft.com/office/drawing/2014/main" id="{9129241C-57F1-7644-A68F-F9640B599870}"/>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1" name="Freihandform 714">
                <a:extLst>
                  <a:ext uri="{FF2B5EF4-FFF2-40B4-BE49-F238E27FC236}">
                    <a16:creationId xmlns:a16="http://schemas.microsoft.com/office/drawing/2014/main" id="{29E10212-8D1B-B547-AE24-929F480A3F3E}"/>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2" name="Freihandform 714">
                <a:extLst>
                  <a:ext uri="{FF2B5EF4-FFF2-40B4-BE49-F238E27FC236}">
                    <a16:creationId xmlns:a16="http://schemas.microsoft.com/office/drawing/2014/main" id="{9EBF16DE-C9A0-464E-ACED-F8243C3A1E71}"/>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3" name="Freihandform 714">
                <a:extLst>
                  <a:ext uri="{FF2B5EF4-FFF2-40B4-BE49-F238E27FC236}">
                    <a16:creationId xmlns:a16="http://schemas.microsoft.com/office/drawing/2014/main" id="{52AD5926-CE03-7847-A940-696362E23B15}"/>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4" name="Freihandform 714">
                <a:extLst>
                  <a:ext uri="{FF2B5EF4-FFF2-40B4-BE49-F238E27FC236}">
                    <a16:creationId xmlns:a16="http://schemas.microsoft.com/office/drawing/2014/main" id="{E2586C2A-E45E-F348-B915-6AB8B45F52C7}"/>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35" name="Freihandform 714">
                <a:extLst>
                  <a:ext uri="{FF2B5EF4-FFF2-40B4-BE49-F238E27FC236}">
                    <a16:creationId xmlns:a16="http://schemas.microsoft.com/office/drawing/2014/main" id="{9BDF5855-4D8F-8742-8C8C-AB80D7E5E6C9}"/>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6" name="Freihandform 714">
                <a:extLst>
                  <a:ext uri="{FF2B5EF4-FFF2-40B4-BE49-F238E27FC236}">
                    <a16:creationId xmlns:a16="http://schemas.microsoft.com/office/drawing/2014/main" id="{B327611E-A03C-7342-AAF0-72B59634F874}"/>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37" name="Freihandform 714">
                <a:extLst>
                  <a:ext uri="{FF2B5EF4-FFF2-40B4-BE49-F238E27FC236}">
                    <a16:creationId xmlns:a16="http://schemas.microsoft.com/office/drawing/2014/main" id="{F8E06693-C978-E548-ADB6-1D2085BC4D8E}"/>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38" name="Freihandform 714">
                <a:extLst>
                  <a:ext uri="{FF2B5EF4-FFF2-40B4-BE49-F238E27FC236}">
                    <a16:creationId xmlns:a16="http://schemas.microsoft.com/office/drawing/2014/main" id="{DCAF2D30-B7A8-2144-AAE5-F5325029721A}"/>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39" name="Freihandform 714">
                <a:extLst>
                  <a:ext uri="{FF2B5EF4-FFF2-40B4-BE49-F238E27FC236}">
                    <a16:creationId xmlns:a16="http://schemas.microsoft.com/office/drawing/2014/main" id="{CEE53CC5-BDFB-5047-BF05-97D11AC593E1}"/>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0" name="Freihandform 714">
                <a:extLst>
                  <a:ext uri="{FF2B5EF4-FFF2-40B4-BE49-F238E27FC236}">
                    <a16:creationId xmlns:a16="http://schemas.microsoft.com/office/drawing/2014/main" id="{75F225FE-3AD1-1645-854D-40759016C950}"/>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1" name="Freihandform 714">
                <a:extLst>
                  <a:ext uri="{FF2B5EF4-FFF2-40B4-BE49-F238E27FC236}">
                    <a16:creationId xmlns:a16="http://schemas.microsoft.com/office/drawing/2014/main" id="{4CBC1BBF-48AE-5947-862F-B6D3A1558B59}"/>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2" name="Freihandform 714">
                <a:extLst>
                  <a:ext uri="{FF2B5EF4-FFF2-40B4-BE49-F238E27FC236}">
                    <a16:creationId xmlns:a16="http://schemas.microsoft.com/office/drawing/2014/main" id="{7FDF3152-E752-1647-959F-E16942796099}"/>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3" name="Freihandform 714">
                <a:extLst>
                  <a:ext uri="{FF2B5EF4-FFF2-40B4-BE49-F238E27FC236}">
                    <a16:creationId xmlns:a16="http://schemas.microsoft.com/office/drawing/2014/main" id="{ED93814C-9CD8-F44B-8EA8-C9F7A76B1ED9}"/>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4" name="Freihandform 714">
                <a:extLst>
                  <a:ext uri="{FF2B5EF4-FFF2-40B4-BE49-F238E27FC236}">
                    <a16:creationId xmlns:a16="http://schemas.microsoft.com/office/drawing/2014/main" id="{CD93E6BC-E603-3346-BFC4-71C964606269}"/>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5" name="Freihandform 714">
                <a:extLst>
                  <a:ext uri="{FF2B5EF4-FFF2-40B4-BE49-F238E27FC236}">
                    <a16:creationId xmlns:a16="http://schemas.microsoft.com/office/drawing/2014/main" id="{F25D7C95-19E2-CA4A-B6EF-CACCAB5750A9}"/>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6" name="Freihandform 714">
                <a:extLst>
                  <a:ext uri="{FF2B5EF4-FFF2-40B4-BE49-F238E27FC236}">
                    <a16:creationId xmlns:a16="http://schemas.microsoft.com/office/drawing/2014/main" id="{C2E978DF-9BB6-9647-A1CA-50AC9CE8DF71}"/>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7" name="Freihandform 714">
                <a:extLst>
                  <a:ext uri="{FF2B5EF4-FFF2-40B4-BE49-F238E27FC236}">
                    <a16:creationId xmlns:a16="http://schemas.microsoft.com/office/drawing/2014/main" id="{73A1F17C-8D48-1940-94F0-5895920FA6EE}"/>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48" name="Freihandform 714">
                <a:extLst>
                  <a:ext uri="{FF2B5EF4-FFF2-40B4-BE49-F238E27FC236}">
                    <a16:creationId xmlns:a16="http://schemas.microsoft.com/office/drawing/2014/main" id="{038CA91B-0EDF-2B4F-A137-0BAB581B495D}"/>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49" name="Freihandform 714">
                <a:extLst>
                  <a:ext uri="{FF2B5EF4-FFF2-40B4-BE49-F238E27FC236}">
                    <a16:creationId xmlns:a16="http://schemas.microsoft.com/office/drawing/2014/main" id="{DE7BC0B7-1FCF-FD40-88C7-4C283FC62B97}"/>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50" name="Freihandform 714">
                <a:extLst>
                  <a:ext uri="{FF2B5EF4-FFF2-40B4-BE49-F238E27FC236}">
                    <a16:creationId xmlns:a16="http://schemas.microsoft.com/office/drawing/2014/main" id="{951780AB-757D-2A42-968C-68D327D92B05}"/>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1" name="Freihandform 714">
                <a:extLst>
                  <a:ext uri="{FF2B5EF4-FFF2-40B4-BE49-F238E27FC236}">
                    <a16:creationId xmlns:a16="http://schemas.microsoft.com/office/drawing/2014/main" id="{8BC087CC-7B1F-CF49-9AEC-134FFE692CDA}"/>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2" name="Freihandform 714">
                <a:extLst>
                  <a:ext uri="{FF2B5EF4-FFF2-40B4-BE49-F238E27FC236}">
                    <a16:creationId xmlns:a16="http://schemas.microsoft.com/office/drawing/2014/main" id="{7BBEEF5B-6010-F94C-BD9C-DA7430B967C4}"/>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3" name="Freihandform 714">
                <a:extLst>
                  <a:ext uri="{FF2B5EF4-FFF2-40B4-BE49-F238E27FC236}">
                    <a16:creationId xmlns:a16="http://schemas.microsoft.com/office/drawing/2014/main" id="{A7DC7203-0FCC-854E-A623-230513E8BED7}"/>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4" name="Freihandform 714">
                <a:extLst>
                  <a:ext uri="{FF2B5EF4-FFF2-40B4-BE49-F238E27FC236}">
                    <a16:creationId xmlns:a16="http://schemas.microsoft.com/office/drawing/2014/main" id="{3E9E1D8C-0A23-024C-9AE2-6BF2BB016078}"/>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5" name="Freihandform 714">
                <a:extLst>
                  <a:ext uri="{FF2B5EF4-FFF2-40B4-BE49-F238E27FC236}">
                    <a16:creationId xmlns:a16="http://schemas.microsoft.com/office/drawing/2014/main" id="{64185D8A-80C0-2843-9C64-8FD4FF540501}"/>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6" name="Freihandform 714">
                <a:extLst>
                  <a:ext uri="{FF2B5EF4-FFF2-40B4-BE49-F238E27FC236}">
                    <a16:creationId xmlns:a16="http://schemas.microsoft.com/office/drawing/2014/main" id="{33398E83-A2D5-CE41-AB12-D0AF934D4A1C}"/>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57" name="Freihandform 714">
                <a:extLst>
                  <a:ext uri="{FF2B5EF4-FFF2-40B4-BE49-F238E27FC236}">
                    <a16:creationId xmlns:a16="http://schemas.microsoft.com/office/drawing/2014/main" id="{2302002C-7C2C-0A4C-BF90-BF8E925E86B6}"/>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8" name="Freihandform 714">
                <a:extLst>
                  <a:ext uri="{FF2B5EF4-FFF2-40B4-BE49-F238E27FC236}">
                    <a16:creationId xmlns:a16="http://schemas.microsoft.com/office/drawing/2014/main" id="{075D2C38-A569-BA4F-BA85-E22581221066}"/>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59" name="Freihandform 714">
                <a:extLst>
                  <a:ext uri="{FF2B5EF4-FFF2-40B4-BE49-F238E27FC236}">
                    <a16:creationId xmlns:a16="http://schemas.microsoft.com/office/drawing/2014/main" id="{B2EA927B-BF9E-8446-9515-8B03CD2EF057}"/>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0" name="Freihandform 714">
                <a:extLst>
                  <a:ext uri="{FF2B5EF4-FFF2-40B4-BE49-F238E27FC236}">
                    <a16:creationId xmlns:a16="http://schemas.microsoft.com/office/drawing/2014/main" id="{1B2FE0A6-0B90-6740-814C-0B211D202EF1}"/>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61" name="Freihandform 714">
                <a:extLst>
                  <a:ext uri="{FF2B5EF4-FFF2-40B4-BE49-F238E27FC236}">
                    <a16:creationId xmlns:a16="http://schemas.microsoft.com/office/drawing/2014/main" id="{AF1FA3A3-BE00-7E46-84FF-B73DE90E3194}"/>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2" name="Freihandform 714">
                <a:extLst>
                  <a:ext uri="{FF2B5EF4-FFF2-40B4-BE49-F238E27FC236}">
                    <a16:creationId xmlns:a16="http://schemas.microsoft.com/office/drawing/2014/main" id="{7FB864C6-6F0B-1A47-A39C-4E0E3841DBA3}"/>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3" name="Freihandform 714">
                <a:extLst>
                  <a:ext uri="{FF2B5EF4-FFF2-40B4-BE49-F238E27FC236}">
                    <a16:creationId xmlns:a16="http://schemas.microsoft.com/office/drawing/2014/main" id="{E3D2C01C-E75C-104B-ACB9-B1D53EB0823C}"/>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4" name="Freihandform 714">
                <a:extLst>
                  <a:ext uri="{FF2B5EF4-FFF2-40B4-BE49-F238E27FC236}">
                    <a16:creationId xmlns:a16="http://schemas.microsoft.com/office/drawing/2014/main" id="{8931ED51-2E7A-8242-A8F5-4911E87BDD06}"/>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65" name="Freihandform 714">
                <a:extLst>
                  <a:ext uri="{FF2B5EF4-FFF2-40B4-BE49-F238E27FC236}">
                    <a16:creationId xmlns:a16="http://schemas.microsoft.com/office/drawing/2014/main" id="{65709AF0-36CC-4E40-9417-BC827EB373A6}"/>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6" name="Freihandform 714">
                <a:extLst>
                  <a:ext uri="{FF2B5EF4-FFF2-40B4-BE49-F238E27FC236}">
                    <a16:creationId xmlns:a16="http://schemas.microsoft.com/office/drawing/2014/main" id="{2351D3FA-DC1C-604A-B1CF-D8A86086CAE9}"/>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7" name="Freihandform 714">
                <a:extLst>
                  <a:ext uri="{FF2B5EF4-FFF2-40B4-BE49-F238E27FC236}">
                    <a16:creationId xmlns:a16="http://schemas.microsoft.com/office/drawing/2014/main" id="{7F558769-96FC-5C45-871B-903B3F49CB42}"/>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68" name="Freihandform 714">
                <a:extLst>
                  <a:ext uri="{FF2B5EF4-FFF2-40B4-BE49-F238E27FC236}">
                    <a16:creationId xmlns:a16="http://schemas.microsoft.com/office/drawing/2014/main" id="{A239ABA7-7DB6-E04C-8DE4-4C98A89B1673}"/>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69" name="Freihandform 714">
                <a:extLst>
                  <a:ext uri="{FF2B5EF4-FFF2-40B4-BE49-F238E27FC236}">
                    <a16:creationId xmlns:a16="http://schemas.microsoft.com/office/drawing/2014/main" id="{6FC436BF-4030-A445-989C-579876286265}"/>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0" name="Freihandform 714">
                <a:extLst>
                  <a:ext uri="{FF2B5EF4-FFF2-40B4-BE49-F238E27FC236}">
                    <a16:creationId xmlns:a16="http://schemas.microsoft.com/office/drawing/2014/main" id="{D27B89E9-15F7-5844-BF07-7EC904085439}"/>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1" name="Freihandform 714">
                <a:extLst>
                  <a:ext uri="{FF2B5EF4-FFF2-40B4-BE49-F238E27FC236}">
                    <a16:creationId xmlns:a16="http://schemas.microsoft.com/office/drawing/2014/main" id="{49857F0E-D78B-FE47-B822-A15C2D173BF7}"/>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2" name="Freihandform 714">
                <a:extLst>
                  <a:ext uri="{FF2B5EF4-FFF2-40B4-BE49-F238E27FC236}">
                    <a16:creationId xmlns:a16="http://schemas.microsoft.com/office/drawing/2014/main" id="{256C61E8-419B-0F41-AAED-A9131436B174}"/>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3" name="Freihandform 714">
                <a:extLst>
                  <a:ext uri="{FF2B5EF4-FFF2-40B4-BE49-F238E27FC236}">
                    <a16:creationId xmlns:a16="http://schemas.microsoft.com/office/drawing/2014/main" id="{909032F8-EA40-DC45-B5EF-E00DFFE13F81}"/>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4" name="Freihandform 714">
                <a:extLst>
                  <a:ext uri="{FF2B5EF4-FFF2-40B4-BE49-F238E27FC236}">
                    <a16:creationId xmlns:a16="http://schemas.microsoft.com/office/drawing/2014/main" id="{0FCF619A-D943-984D-A51F-77780A729989}"/>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3" name="Group 2">
              <a:extLst>
                <a:ext uri="{FF2B5EF4-FFF2-40B4-BE49-F238E27FC236}">
                  <a16:creationId xmlns:a16="http://schemas.microsoft.com/office/drawing/2014/main" id="{9ECF5987-F9FE-4645-93BF-2BD1A58A6B7E}"/>
                </a:ext>
              </a:extLst>
            </p:cNvPr>
            <p:cNvGrpSpPr/>
            <p:nvPr/>
          </p:nvGrpSpPr>
          <p:grpSpPr>
            <a:xfrm rot="10800000">
              <a:off x="-1525472" y="3063635"/>
              <a:ext cx="4507202" cy="543462"/>
              <a:chOff x="-1373072" y="2641512"/>
              <a:chExt cx="4507202" cy="543462"/>
            </a:xfrm>
          </p:grpSpPr>
          <p:grpSp>
            <p:nvGrpSpPr>
              <p:cNvPr id="275" name="Group 274">
                <a:extLst>
                  <a:ext uri="{FF2B5EF4-FFF2-40B4-BE49-F238E27FC236}">
                    <a16:creationId xmlns:a16="http://schemas.microsoft.com/office/drawing/2014/main" id="{5482A9A8-8142-474F-A996-D2BB75A58C35}"/>
                  </a:ext>
                </a:extLst>
              </p:cNvPr>
              <p:cNvGrpSpPr/>
              <p:nvPr/>
            </p:nvGrpSpPr>
            <p:grpSpPr>
              <a:xfrm>
                <a:off x="-1373072" y="2929861"/>
                <a:ext cx="4507202" cy="255113"/>
                <a:chOff x="37441" y="2521560"/>
                <a:chExt cx="4507202" cy="255113"/>
              </a:xfrm>
            </p:grpSpPr>
            <p:sp>
              <p:nvSpPr>
                <p:cNvPr id="276" name="Freihandform 714">
                  <a:extLst>
                    <a:ext uri="{FF2B5EF4-FFF2-40B4-BE49-F238E27FC236}">
                      <a16:creationId xmlns:a16="http://schemas.microsoft.com/office/drawing/2014/main" id="{593D2ED5-9B2C-8344-B83A-2641F8109AC1}"/>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7" name="Freihandform 714">
                  <a:extLst>
                    <a:ext uri="{FF2B5EF4-FFF2-40B4-BE49-F238E27FC236}">
                      <a16:creationId xmlns:a16="http://schemas.microsoft.com/office/drawing/2014/main" id="{EFA10C72-B1D7-484D-AEB8-09D83AFFD3ED}"/>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78" name="Freihandform 714">
                  <a:extLst>
                    <a:ext uri="{FF2B5EF4-FFF2-40B4-BE49-F238E27FC236}">
                      <a16:creationId xmlns:a16="http://schemas.microsoft.com/office/drawing/2014/main" id="{84D9711B-982F-CA41-81AF-EEDD9AF7BA7C}"/>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79" name="Freihandform 714">
                  <a:extLst>
                    <a:ext uri="{FF2B5EF4-FFF2-40B4-BE49-F238E27FC236}">
                      <a16:creationId xmlns:a16="http://schemas.microsoft.com/office/drawing/2014/main" id="{66A78512-C40B-4041-87F6-7DF92AB6DB3D}"/>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0" name="Freihandform 714">
                  <a:extLst>
                    <a:ext uri="{FF2B5EF4-FFF2-40B4-BE49-F238E27FC236}">
                      <a16:creationId xmlns:a16="http://schemas.microsoft.com/office/drawing/2014/main" id="{3111285F-7953-9B41-A406-53B9A8FCBA23}"/>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1" name="Freihandform 714">
                  <a:extLst>
                    <a:ext uri="{FF2B5EF4-FFF2-40B4-BE49-F238E27FC236}">
                      <a16:creationId xmlns:a16="http://schemas.microsoft.com/office/drawing/2014/main" id="{F03D0CCE-0E6B-1742-866B-140A7AB443FF}"/>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2" name="Freihandform 714">
                  <a:extLst>
                    <a:ext uri="{FF2B5EF4-FFF2-40B4-BE49-F238E27FC236}">
                      <a16:creationId xmlns:a16="http://schemas.microsoft.com/office/drawing/2014/main" id="{4F61B439-931B-0848-8A2C-70B6AE94B13A}"/>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83" name="Freihandform 714">
                  <a:extLst>
                    <a:ext uri="{FF2B5EF4-FFF2-40B4-BE49-F238E27FC236}">
                      <a16:creationId xmlns:a16="http://schemas.microsoft.com/office/drawing/2014/main" id="{538F5800-5BF7-A04C-8B0E-8E8617842CD7}"/>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84" name="Freihandform 714">
                  <a:extLst>
                    <a:ext uri="{FF2B5EF4-FFF2-40B4-BE49-F238E27FC236}">
                      <a16:creationId xmlns:a16="http://schemas.microsoft.com/office/drawing/2014/main" id="{0BAA57D5-0DCB-CB4C-8F76-6ED0A19CA774}"/>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5" name="Freihandform 714">
                  <a:extLst>
                    <a:ext uri="{FF2B5EF4-FFF2-40B4-BE49-F238E27FC236}">
                      <a16:creationId xmlns:a16="http://schemas.microsoft.com/office/drawing/2014/main" id="{E82F3CEA-4D48-8C4C-A7C4-525947C48FC4}"/>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6" name="Freihandform 714">
                  <a:extLst>
                    <a:ext uri="{FF2B5EF4-FFF2-40B4-BE49-F238E27FC236}">
                      <a16:creationId xmlns:a16="http://schemas.microsoft.com/office/drawing/2014/main" id="{37BAE17A-C6C8-F747-AB61-0B84275CA1C6}"/>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7" name="Freihandform 714">
                  <a:extLst>
                    <a:ext uri="{FF2B5EF4-FFF2-40B4-BE49-F238E27FC236}">
                      <a16:creationId xmlns:a16="http://schemas.microsoft.com/office/drawing/2014/main" id="{53A8C5E9-4930-FA42-B9F3-7E05D5E340B0}"/>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88" name="Freihandform 714">
                  <a:extLst>
                    <a:ext uri="{FF2B5EF4-FFF2-40B4-BE49-F238E27FC236}">
                      <a16:creationId xmlns:a16="http://schemas.microsoft.com/office/drawing/2014/main" id="{3638BC54-AE06-8D4F-88C7-46DB14A5333F}"/>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89" name="Freihandform 714">
                  <a:extLst>
                    <a:ext uri="{FF2B5EF4-FFF2-40B4-BE49-F238E27FC236}">
                      <a16:creationId xmlns:a16="http://schemas.microsoft.com/office/drawing/2014/main" id="{CFC0E660-2E42-5A42-BF11-38821FCE635A}"/>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290" name="Freihandform 714">
                  <a:extLst>
                    <a:ext uri="{FF2B5EF4-FFF2-40B4-BE49-F238E27FC236}">
                      <a16:creationId xmlns:a16="http://schemas.microsoft.com/office/drawing/2014/main" id="{92EF6735-E12F-5941-9637-B1EB41F379BB}"/>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1" name="Freihandform 714">
                  <a:extLst>
                    <a:ext uri="{FF2B5EF4-FFF2-40B4-BE49-F238E27FC236}">
                      <a16:creationId xmlns:a16="http://schemas.microsoft.com/office/drawing/2014/main" id="{0777E353-39F7-E645-8FF6-870380DC06C6}"/>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2" name="Freihandform 714">
                  <a:extLst>
                    <a:ext uri="{FF2B5EF4-FFF2-40B4-BE49-F238E27FC236}">
                      <a16:creationId xmlns:a16="http://schemas.microsoft.com/office/drawing/2014/main" id="{24B9CA0B-333F-BF48-88C7-AD7CCFBC5C4E}"/>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3" name="Freihandform 714">
                  <a:extLst>
                    <a:ext uri="{FF2B5EF4-FFF2-40B4-BE49-F238E27FC236}">
                      <a16:creationId xmlns:a16="http://schemas.microsoft.com/office/drawing/2014/main" id="{08E296C8-2F28-2141-9268-5C9E6822D36B}"/>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4" name="Freihandform 714">
                  <a:extLst>
                    <a:ext uri="{FF2B5EF4-FFF2-40B4-BE49-F238E27FC236}">
                      <a16:creationId xmlns:a16="http://schemas.microsoft.com/office/drawing/2014/main" id="{EF845DC4-06E0-0F49-8004-ACA6F3614DFE}"/>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95" name="Freihandform 714">
                  <a:extLst>
                    <a:ext uri="{FF2B5EF4-FFF2-40B4-BE49-F238E27FC236}">
                      <a16:creationId xmlns:a16="http://schemas.microsoft.com/office/drawing/2014/main" id="{57E74FA9-3672-CD49-ADF1-89B9B16C3576}"/>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6" name="Freihandform 714">
                  <a:extLst>
                    <a:ext uri="{FF2B5EF4-FFF2-40B4-BE49-F238E27FC236}">
                      <a16:creationId xmlns:a16="http://schemas.microsoft.com/office/drawing/2014/main" id="{FEA8578A-204C-8443-A001-B3BCE7C7F8AB}"/>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297" name="Freihandform 714">
                  <a:extLst>
                    <a:ext uri="{FF2B5EF4-FFF2-40B4-BE49-F238E27FC236}">
                      <a16:creationId xmlns:a16="http://schemas.microsoft.com/office/drawing/2014/main" id="{46178770-5765-964E-A4BF-4E4F6FA75591}"/>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298" name="Freihandform 714">
                  <a:extLst>
                    <a:ext uri="{FF2B5EF4-FFF2-40B4-BE49-F238E27FC236}">
                      <a16:creationId xmlns:a16="http://schemas.microsoft.com/office/drawing/2014/main" id="{EAB31D5D-2F2C-2C4D-9656-33B6380AED62}"/>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299" name="Freihandform 714">
                  <a:extLst>
                    <a:ext uri="{FF2B5EF4-FFF2-40B4-BE49-F238E27FC236}">
                      <a16:creationId xmlns:a16="http://schemas.microsoft.com/office/drawing/2014/main" id="{1F99C793-F3C8-D041-9303-B3018A8530AC}"/>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0" name="Freihandform 714">
                  <a:extLst>
                    <a:ext uri="{FF2B5EF4-FFF2-40B4-BE49-F238E27FC236}">
                      <a16:creationId xmlns:a16="http://schemas.microsoft.com/office/drawing/2014/main" id="{25409356-0A47-784A-A052-0228F36BB9AC}"/>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1" name="Freihandform 714">
                  <a:extLst>
                    <a:ext uri="{FF2B5EF4-FFF2-40B4-BE49-F238E27FC236}">
                      <a16:creationId xmlns:a16="http://schemas.microsoft.com/office/drawing/2014/main" id="{DF7E58D5-A987-AF4F-B0FB-893FF6AC9A4F}"/>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2" name="Freihandform 714">
                  <a:extLst>
                    <a:ext uri="{FF2B5EF4-FFF2-40B4-BE49-F238E27FC236}">
                      <a16:creationId xmlns:a16="http://schemas.microsoft.com/office/drawing/2014/main" id="{13542DB0-55C2-3B45-9043-94E813800CC2}"/>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03" name="Freihandform 714">
                  <a:extLst>
                    <a:ext uri="{FF2B5EF4-FFF2-40B4-BE49-F238E27FC236}">
                      <a16:creationId xmlns:a16="http://schemas.microsoft.com/office/drawing/2014/main" id="{C5015D30-6CA1-2B4F-AFC8-4A585D9371B0}"/>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4" name="Freihandform 714">
                  <a:extLst>
                    <a:ext uri="{FF2B5EF4-FFF2-40B4-BE49-F238E27FC236}">
                      <a16:creationId xmlns:a16="http://schemas.microsoft.com/office/drawing/2014/main" id="{7BA4E7C5-FE59-824F-A66A-9741D13DCC61}"/>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5" name="Freihandform 714">
                  <a:extLst>
                    <a:ext uri="{FF2B5EF4-FFF2-40B4-BE49-F238E27FC236}">
                      <a16:creationId xmlns:a16="http://schemas.microsoft.com/office/drawing/2014/main" id="{65F2C8D3-A621-0440-9E5E-D576DFC5C218}"/>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6" name="Freihandform 714">
                  <a:extLst>
                    <a:ext uri="{FF2B5EF4-FFF2-40B4-BE49-F238E27FC236}">
                      <a16:creationId xmlns:a16="http://schemas.microsoft.com/office/drawing/2014/main" id="{A14C072D-38AD-D845-B659-1687F31B4C76}"/>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307" name="Freihandform 714">
                  <a:extLst>
                    <a:ext uri="{FF2B5EF4-FFF2-40B4-BE49-F238E27FC236}">
                      <a16:creationId xmlns:a16="http://schemas.microsoft.com/office/drawing/2014/main" id="{15CAB88C-4430-0B4D-AC9F-EBF852C644D8}"/>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8" name="Freihandform 714">
                  <a:extLst>
                    <a:ext uri="{FF2B5EF4-FFF2-40B4-BE49-F238E27FC236}">
                      <a16:creationId xmlns:a16="http://schemas.microsoft.com/office/drawing/2014/main" id="{E69412E7-D11C-1642-AD27-DCBEE873EFD0}"/>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09" name="Freihandform 714">
                  <a:extLst>
                    <a:ext uri="{FF2B5EF4-FFF2-40B4-BE49-F238E27FC236}">
                      <a16:creationId xmlns:a16="http://schemas.microsoft.com/office/drawing/2014/main" id="{21346C05-599D-FF48-8948-C5E643F5FD9D}"/>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0" name="Freihandform 714">
                  <a:extLst>
                    <a:ext uri="{FF2B5EF4-FFF2-40B4-BE49-F238E27FC236}">
                      <a16:creationId xmlns:a16="http://schemas.microsoft.com/office/drawing/2014/main" id="{A312E9A3-D721-EF4D-829C-9031D2A0A9B4}"/>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11" name="Freihandform 714">
                  <a:extLst>
                    <a:ext uri="{FF2B5EF4-FFF2-40B4-BE49-F238E27FC236}">
                      <a16:creationId xmlns:a16="http://schemas.microsoft.com/office/drawing/2014/main" id="{C10FB05D-AAA7-A141-821D-4370F1A39CAE}"/>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2" name="Freihandform 714">
                  <a:extLst>
                    <a:ext uri="{FF2B5EF4-FFF2-40B4-BE49-F238E27FC236}">
                      <a16:creationId xmlns:a16="http://schemas.microsoft.com/office/drawing/2014/main" id="{E6894F69-AB12-BB43-ADAA-AB7015960039}"/>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3" name="Freihandform 714">
                  <a:extLst>
                    <a:ext uri="{FF2B5EF4-FFF2-40B4-BE49-F238E27FC236}">
                      <a16:creationId xmlns:a16="http://schemas.microsoft.com/office/drawing/2014/main" id="{2B577FF6-4E84-1E4E-99F7-3884DD48E7ED}"/>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4" name="Freihandform 714">
                  <a:extLst>
                    <a:ext uri="{FF2B5EF4-FFF2-40B4-BE49-F238E27FC236}">
                      <a16:creationId xmlns:a16="http://schemas.microsoft.com/office/drawing/2014/main" id="{3895B015-6B32-6044-A45C-40ABFC1A27B4}"/>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15" name="Freihandform 714">
                  <a:extLst>
                    <a:ext uri="{FF2B5EF4-FFF2-40B4-BE49-F238E27FC236}">
                      <a16:creationId xmlns:a16="http://schemas.microsoft.com/office/drawing/2014/main" id="{063E1A4F-5C78-864B-9577-8B1B63A5EE2D}"/>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6" name="Freihandform 714">
                  <a:extLst>
                    <a:ext uri="{FF2B5EF4-FFF2-40B4-BE49-F238E27FC236}">
                      <a16:creationId xmlns:a16="http://schemas.microsoft.com/office/drawing/2014/main" id="{30BA96CE-EF10-9047-B6A8-B7359EAF9B5E}"/>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7" name="Freihandform 714">
                  <a:extLst>
                    <a:ext uri="{FF2B5EF4-FFF2-40B4-BE49-F238E27FC236}">
                      <a16:creationId xmlns:a16="http://schemas.microsoft.com/office/drawing/2014/main" id="{9523E11C-894B-C44C-84F2-616AADF3E1E8}"/>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8" name="Freihandform 714">
                  <a:extLst>
                    <a:ext uri="{FF2B5EF4-FFF2-40B4-BE49-F238E27FC236}">
                      <a16:creationId xmlns:a16="http://schemas.microsoft.com/office/drawing/2014/main" id="{8E8F03B4-5AD6-4B4A-BDC4-F6613C044D0E}"/>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19" name="Freihandform 714">
                  <a:extLst>
                    <a:ext uri="{FF2B5EF4-FFF2-40B4-BE49-F238E27FC236}">
                      <a16:creationId xmlns:a16="http://schemas.microsoft.com/office/drawing/2014/main" id="{CF6B777F-01D6-CC48-ACB7-708CF2BC2287}"/>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0" name="Freihandform 714">
                  <a:extLst>
                    <a:ext uri="{FF2B5EF4-FFF2-40B4-BE49-F238E27FC236}">
                      <a16:creationId xmlns:a16="http://schemas.microsoft.com/office/drawing/2014/main" id="{324C9367-5B51-244F-8E6A-DF97142E1651}"/>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1" name="Freihandform 714">
                  <a:extLst>
                    <a:ext uri="{FF2B5EF4-FFF2-40B4-BE49-F238E27FC236}">
                      <a16:creationId xmlns:a16="http://schemas.microsoft.com/office/drawing/2014/main" id="{2CD6E116-F3EB-E740-998D-860DDD201168}"/>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2" name="Freihandform 714">
                  <a:extLst>
                    <a:ext uri="{FF2B5EF4-FFF2-40B4-BE49-F238E27FC236}">
                      <a16:creationId xmlns:a16="http://schemas.microsoft.com/office/drawing/2014/main" id="{99D451EF-BA38-AE49-A64C-6BCC5221972D}"/>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323" name="Freihandform 714">
                  <a:extLst>
                    <a:ext uri="{FF2B5EF4-FFF2-40B4-BE49-F238E27FC236}">
                      <a16:creationId xmlns:a16="http://schemas.microsoft.com/office/drawing/2014/main" id="{DAA14E67-E8AB-6545-BC5B-BFFFF5A6B9D5}"/>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4" name="Freihandform 714">
                  <a:extLst>
                    <a:ext uri="{FF2B5EF4-FFF2-40B4-BE49-F238E27FC236}">
                      <a16:creationId xmlns:a16="http://schemas.microsoft.com/office/drawing/2014/main" id="{43329D14-168A-394C-A3B1-3C36E4F08583}"/>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5" name="Freihandform 714">
                  <a:extLst>
                    <a:ext uri="{FF2B5EF4-FFF2-40B4-BE49-F238E27FC236}">
                      <a16:creationId xmlns:a16="http://schemas.microsoft.com/office/drawing/2014/main" id="{4148CBA9-71B6-1644-AD6F-6A788D8CC632}"/>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6" name="Freihandform 714">
                  <a:extLst>
                    <a:ext uri="{FF2B5EF4-FFF2-40B4-BE49-F238E27FC236}">
                      <a16:creationId xmlns:a16="http://schemas.microsoft.com/office/drawing/2014/main" id="{2A947F8B-3714-8247-B036-78443047E89B}"/>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7" name="Freihandform 714">
                  <a:extLst>
                    <a:ext uri="{FF2B5EF4-FFF2-40B4-BE49-F238E27FC236}">
                      <a16:creationId xmlns:a16="http://schemas.microsoft.com/office/drawing/2014/main" id="{2065CA9E-F210-8949-B09C-DFC8C99BA0A5}"/>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328" name="Freihandform 714">
                  <a:extLst>
                    <a:ext uri="{FF2B5EF4-FFF2-40B4-BE49-F238E27FC236}">
                      <a16:creationId xmlns:a16="http://schemas.microsoft.com/office/drawing/2014/main" id="{847CB4CA-8489-CF44-9B50-8672DBF9B3FF}"/>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29" name="Freihandform 714">
                  <a:extLst>
                    <a:ext uri="{FF2B5EF4-FFF2-40B4-BE49-F238E27FC236}">
                      <a16:creationId xmlns:a16="http://schemas.microsoft.com/office/drawing/2014/main" id="{6B458C6D-1CBB-1F45-9CCA-656E0D6C91A2}"/>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30" name="Freihandform 714">
                  <a:extLst>
                    <a:ext uri="{FF2B5EF4-FFF2-40B4-BE49-F238E27FC236}">
                      <a16:creationId xmlns:a16="http://schemas.microsoft.com/office/drawing/2014/main" id="{E59B4678-9F7D-D94C-9AED-9C3022E361F4}"/>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1" name="Freihandform 714">
                  <a:extLst>
                    <a:ext uri="{FF2B5EF4-FFF2-40B4-BE49-F238E27FC236}">
                      <a16:creationId xmlns:a16="http://schemas.microsoft.com/office/drawing/2014/main" id="{EBAC1149-4593-7E4F-A3E3-A58AD29C1761}"/>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2" name="Freihandform 714">
                  <a:extLst>
                    <a:ext uri="{FF2B5EF4-FFF2-40B4-BE49-F238E27FC236}">
                      <a16:creationId xmlns:a16="http://schemas.microsoft.com/office/drawing/2014/main" id="{B2C096CB-9CA2-F645-AD1E-EB1B048F2DEB}"/>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3" name="Freihandform 714">
                  <a:extLst>
                    <a:ext uri="{FF2B5EF4-FFF2-40B4-BE49-F238E27FC236}">
                      <a16:creationId xmlns:a16="http://schemas.microsoft.com/office/drawing/2014/main" id="{04B0F965-FD2E-FC41-B3A7-9101E33AD88D}"/>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34" name="Freihandform 714">
                  <a:extLst>
                    <a:ext uri="{FF2B5EF4-FFF2-40B4-BE49-F238E27FC236}">
                      <a16:creationId xmlns:a16="http://schemas.microsoft.com/office/drawing/2014/main" id="{1A7FD688-034D-274B-A399-6B1ED389EA92}"/>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5" name="Freihandform 714">
                  <a:extLst>
                    <a:ext uri="{FF2B5EF4-FFF2-40B4-BE49-F238E27FC236}">
                      <a16:creationId xmlns:a16="http://schemas.microsoft.com/office/drawing/2014/main" id="{5E4F4A57-5D8F-AA43-9ED0-28381B58A369}"/>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6" name="Freihandform 714">
                  <a:extLst>
                    <a:ext uri="{FF2B5EF4-FFF2-40B4-BE49-F238E27FC236}">
                      <a16:creationId xmlns:a16="http://schemas.microsoft.com/office/drawing/2014/main" id="{FA19ABB7-587C-3244-B63E-09448F5E17B6}"/>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7" name="Freihandform 714">
                  <a:extLst>
                    <a:ext uri="{FF2B5EF4-FFF2-40B4-BE49-F238E27FC236}">
                      <a16:creationId xmlns:a16="http://schemas.microsoft.com/office/drawing/2014/main" id="{FF2F1E6F-E1DF-0546-8480-221E4EDB9D7B}"/>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8" name="Freihandform 714">
                  <a:extLst>
                    <a:ext uri="{FF2B5EF4-FFF2-40B4-BE49-F238E27FC236}">
                      <a16:creationId xmlns:a16="http://schemas.microsoft.com/office/drawing/2014/main" id="{8622CE55-A4FC-674B-A511-15AF2FC6CEA8}"/>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39" name="Freihandform 714">
                  <a:extLst>
                    <a:ext uri="{FF2B5EF4-FFF2-40B4-BE49-F238E27FC236}">
                      <a16:creationId xmlns:a16="http://schemas.microsoft.com/office/drawing/2014/main" id="{4FDF9C1B-2803-B44F-B0B6-E607FA4BEC77}"/>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0" name="Freihandform 714">
                  <a:extLst>
                    <a:ext uri="{FF2B5EF4-FFF2-40B4-BE49-F238E27FC236}">
                      <a16:creationId xmlns:a16="http://schemas.microsoft.com/office/drawing/2014/main" id="{D814719C-325A-4749-8C08-8DA71FD8F6BA}"/>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41" name="Freihandform 714">
                  <a:extLst>
                    <a:ext uri="{FF2B5EF4-FFF2-40B4-BE49-F238E27FC236}">
                      <a16:creationId xmlns:a16="http://schemas.microsoft.com/office/drawing/2014/main" id="{20CA9FF7-1A5F-E546-9BF6-3BFB88CDCC36}"/>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42" name="Freihandform 714">
                  <a:extLst>
                    <a:ext uri="{FF2B5EF4-FFF2-40B4-BE49-F238E27FC236}">
                      <a16:creationId xmlns:a16="http://schemas.microsoft.com/office/drawing/2014/main" id="{91DAF3BF-76BB-B64F-B513-48408CD2C9A2}"/>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3" name="Freihandform 714">
                  <a:extLst>
                    <a:ext uri="{FF2B5EF4-FFF2-40B4-BE49-F238E27FC236}">
                      <a16:creationId xmlns:a16="http://schemas.microsoft.com/office/drawing/2014/main" id="{5D816171-4128-8143-AEA5-D6B1C32343CC}"/>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4" name="Freihandform 714">
                  <a:extLst>
                    <a:ext uri="{FF2B5EF4-FFF2-40B4-BE49-F238E27FC236}">
                      <a16:creationId xmlns:a16="http://schemas.microsoft.com/office/drawing/2014/main" id="{6B4E2564-2A95-224B-8FFA-9F8379DD82A7}"/>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5" name="Freihandform 714">
                  <a:extLst>
                    <a:ext uri="{FF2B5EF4-FFF2-40B4-BE49-F238E27FC236}">
                      <a16:creationId xmlns:a16="http://schemas.microsoft.com/office/drawing/2014/main" id="{AAE3D7EB-A519-CE41-B874-B72E921E98DE}"/>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46" name="Freihandform 714">
                  <a:extLst>
                    <a:ext uri="{FF2B5EF4-FFF2-40B4-BE49-F238E27FC236}">
                      <a16:creationId xmlns:a16="http://schemas.microsoft.com/office/drawing/2014/main" id="{49CC52D6-DD0F-C442-A53A-93FF5D9DBBE3}"/>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7" name="Freihandform 714">
                  <a:extLst>
                    <a:ext uri="{FF2B5EF4-FFF2-40B4-BE49-F238E27FC236}">
                      <a16:creationId xmlns:a16="http://schemas.microsoft.com/office/drawing/2014/main" id="{FF267A14-D0CD-814A-ABF1-A059E3B9EA96}"/>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8" name="Freihandform 714">
                  <a:extLst>
                    <a:ext uri="{FF2B5EF4-FFF2-40B4-BE49-F238E27FC236}">
                      <a16:creationId xmlns:a16="http://schemas.microsoft.com/office/drawing/2014/main" id="{F94ED544-92D1-6A41-B8DD-A3D925B3564E}"/>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49" name="Freihandform 714">
                  <a:extLst>
                    <a:ext uri="{FF2B5EF4-FFF2-40B4-BE49-F238E27FC236}">
                      <a16:creationId xmlns:a16="http://schemas.microsoft.com/office/drawing/2014/main" id="{1BAB3B4C-8B8A-7648-AF14-CA2307138489}"/>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50" name="Freihandform 714">
                  <a:extLst>
                    <a:ext uri="{FF2B5EF4-FFF2-40B4-BE49-F238E27FC236}">
                      <a16:creationId xmlns:a16="http://schemas.microsoft.com/office/drawing/2014/main" id="{6652BD61-CF83-2F4D-A4ED-54CAD3119677}"/>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1" name="Freihandform 714">
                  <a:extLst>
                    <a:ext uri="{FF2B5EF4-FFF2-40B4-BE49-F238E27FC236}">
                      <a16:creationId xmlns:a16="http://schemas.microsoft.com/office/drawing/2014/main" id="{C8CDEF83-4000-7A4F-9200-8EC11407768A}"/>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2" name="Freihandform 714">
                  <a:extLst>
                    <a:ext uri="{FF2B5EF4-FFF2-40B4-BE49-F238E27FC236}">
                      <a16:creationId xmlns:a16="http://schemas.microsoft.com/office/drawing/2014/main" id="{BDD95B28-5AB7-F649-BC0A-C5434FF79F00}"/>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3" name="Freihandform 714">
                  <a:extLst>
                    <a:ext uri="{FF2B5EF4-FFF2-40B4-BE49-F238E27FC236}">
                      <a16:creationId xmlns:a16="http://schemas.microsoft.com/office/drawing/2014/main" id="{FEB4BAAA-3BE1-294F-80AC-27DDAC1AD4CE}"/>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4" name="Freihandform 714">
                  <a:extLst>
                    <a:ext uri="{FF2B5EF4-FFF2-40B4-BE49-F238E27FC236}">
                      <a16:creationId xmlns:a16="http://schemas.microsoft.com/office/drawing/2014/main" id="{08E9ECC7-A5D1-9048-A3FE-329CB7C0F461}"/>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5" name="Freihandform 714">
                  <a:extLst>
                    <a:ext uri="{FF2B5EF4-FFF2-40B4-BE49-F238E27FC236}">
                      <a16:creationId xmlns:a16="http://schemas.microsoft.com/office/drawing/2014/main" id="{25B5335F-894E-6745-9023-9131A564B853}"/>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6" name="Freihandform 714">
                  <a:extLst>
                    <a:ext uri="{FF2B5EF4-FFF2-40B4-BE49-F238E27FC236}">
                      <a16:creationId xmlns:a16="http://schemas.microsoft.com/office/drawing/2014/main" id="{940AABF6-F856-7E4C-896B-058949810D30}"/>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7" name="Freihandform 714">
                  <a:extLst>
                    <a:ext uri="{FF2B5EF4-FFF2-40B4-BE49-F238E27FC236}">
                      <a16:creationId xmlns:a16="http://schemas.microsoft.com/office/drawing/2014/main" id="{6FA3ED54-91F9-714C-A511-4D34397525D5}"/>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8" name="Freihandform 714">
                  <a:extLst>
                    <a:ext uri="{FF2B5EF4-FFF2-40B4-BE49-F238E27FC236}">
                      <a16:creationId xmlns:a16="http://schemas.microsoft.com/office/drawing/2014/main" id="{7CF9F2FA-F4F0-5B49-8BAB-315A8FEEAD2D}"/>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59" name="Freihandform 714">
                  <a:extLst>
                    <a:ext uri="{FF2B5EF4-FFF2-40B4-BE49-F238E27FC236}">
                      <a16:creationId xmlns:a16="http://schemas.microsoft.com/office/drawing/2014/main" id="{F33D76F5-63BE-0547-B4BC-4AAD94678506}"/>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0" name="Freihandform 714">
                  <a:extLst>
                    <a:ext uri="{FF2B5EF4-FFF2-40B4-BE49-F238E27FC236}">
                      <a16:creationId xmlns:a16="http://schemas.microsoft.com/office/drawing/2014/main" id="{DE62BC42-5B2F-854F-9AC2-541908F11E3C}"/>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61" name="Freihandform 714">
                  <a:extLst>
                    <a:ext uri="{FF2B5EF4-FFF2-40B4-BE49-F238E27FC236}">
                      <a16:creationId xmlns:a16="http://schemas.microsoft.com/office/drawing/2014/main" id="{75158AE2-989D-294B-9F9B-BC44FE3EA957}"/>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2" name="Freihandform 714">
                  <a:extLst>
                    <a:ext uri="{FF2B5EF4-FFF2-40B4-BE49-F238E27FC236}">
                      <a16:creationId xmlns:a16="http://schemas.microsoft.com/office/drawing/2014/main" id="{63EF6A05-D45A-D443-9A0C-B63F73BF7547}"/>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63" name="Freihandform 714">
                  <a:extLst>
                    <a:ext uri="{FF2B5EF4-FFF2-40B4-BE49-F238E27FC236}">
                      <a16:creationId xmlns:a16="http://schemas.microsoft.com/office/drawing/2014/main" id="{8755BDB9-B35A-D04C-870F-8DFBC676A648}"/>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4" name="Freihandform 714">
                  <a:extLst>
                    <a:ext uri="{FF2B5EF4-FFF2-40B4-BE49-F238E27FC236}">
                      <a16:creationId xmlns:a16="http://schemas.microsoft.com/office/drawing/2014/main" id="{4C88D456-903E-5741-92C7-ECDC86B6EAAB}"/>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365" name="Freihandform 714">
                  <a:extLst>
                    <a:ext uri="{FF2B5EF4-FFF2-40B4-BE49-F238E27FC236}">
                      <a16:creationId xmlns:a16="http://schemas.microsoft.com/office/drawing/2014/main" id="{5E753536-D6DF-EA43-9D53-8585D72942AF}"/>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6" name="Freihandform 714">
                  <a:extLst>
                    <a:ext uri="{FF2B5EF4-FFF2-40B4-BE49-F238E27FC236}">
                      <a16:creationId xmlns:a16="http://schemas.microsoft.com/office/drawing/2014/main" id="{591F81D3-379B-9042-910E-3B84F8E5A0CB}"/>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7" name="Freihandform 714">
                  <a:extLst>
                    <a:ext uri="{FF2B5EF4-FFF2-40B4-BE49-F238E27FC236}">
                      <a16:creationId xmlns:a16="http://schemas.microsoft.com/office/drawing/2014/main" id="{A2C8C1E5-BF61-514B-9CD7-6DCF52740CC9}"/>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8" name="Freihandform 714">
                  <a:extLst>
                    <a:ext uri="{FF2B5EF4-FFF2-40B4-BE49-F238E27FC236}">
                      <a16:creationId xmlns:a16="http://schemas.microsoft.com/office/drawing/2014/main" id="{FB2C0BFD-69E0-D94D-86C2-F2103C1E7B12}"/>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69" name="Freihandform 714">
                  <a:extLst>
                    <a:ext uri="{FF2B5EF4-FFF2-40B4-BE49-F238E27FC236}">
                      <a16:creationId xmlns:a16="http://schemas.microsoft.com/office/drawing/2014/main" id="{AC59B9CC-E1B2-7B4D-B2B3-48604A800A69}"/>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0" name="Freihandform 714">
                  <a:extLst>
                    <a:ext uri="{FF2B5EF4-FFF2-40B4-BE49-F238E27FC236}">
                      <a16:creationId xmlns:a16="http://schemas.microsoft.com/office/drawing/2014/main" id="{0349ADA7-E118-A44C-9F52-39602A1C5B12}"/>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1" name="Freihandform 714">
                  <a:extLst>
                    <a:ext uri="{FF2B5EF4-FFF2-40B4-BE49-F238E27FC236}">
                      <a16:creationId xmlns:a16="http://schemas.microsoft.com/office/drawing/2014/main" id="{1AA2D8C2-F5FF-7C4D-8080-CDCF3FDC2C05}"/>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2" name="Freihandform 714">
                  <a:extLst>
                    <a:ext uri="{FF2B5EF4-FFF2-40B4-BE49-F238E27FC236}">
                      <a16:creationId xmlns:a16="http://schemas.microsoft.com/office/drawing/2014/main" id="{BC33E392-0CE3-ED4B-A4DD-E3B30ADA22AD}"/>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3" name="Freihandform 714">
                  <a:extLst>
                    <a:ext uri="{FF2B5EF4-FFF2-40B4-BE49-F238E27FC236}">
                      <a16:creationId xmlns:a16="http://schemas.microsoft.com/office/drawing/2014/main" id="{BE04D4D9-BB3E-A745-93A8-0D552529C0F1}"/>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4" name="Freihandform 714">
                  <a:extLst>
                    <a:ext uri="{FF2B5EF4-FFF2-40B4-BE49-F238E27FC236}">
                      <a16:creationId xmlns:a16="http://schemas.microsoft.com/office/drawing/2014/main" id="{71D2DA34-0FEB-F14A-8A7C-CEB5A457DD9F}"/>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75" name="Freihandform 714">
                  <a:extLst>
                    <a:ext uri="{FF2B5EF4-FFF2-40B4-BE49-F238E27FC236}">
                      <a16:creationId xmlns:a16="http://schemas.microsoft.com/office/drawing/2014/main" id="{44040A04-D743-4D44-829A-0F945F1A42AF}"/>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76" name="Freihandform 714">
                  <a:extLst>
                    <a:ext uri="{FF2B5EF4-FFF2-40B4-BE49-F238E27FC236}">
                      <a16:creationId xmlns:a16="http://schemas.microsoft.com/office/drawing/2014/main" id="{F32EFC31-7974-8E4B-AC7D-C6CDF1F6691B}"/>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7" name="Freihandform 714">
                  <a:extLst>
                    <a:ext uri="{FF2B5EF4-FFF2-40B4-BE49-F238E27FC236}">
                      <a16:creationId xmlns:a16="http://schemas.microsoft.com/office/drawing/2014/main" id="{AE5F5A24-9020-F241-860F-B6507522A946}"/>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8" name="Freihandform 714">
                  <a:extLst>
                    <a:ext uri="{FF2B5EF4-FFF2-40B4-BE49-F238E27FC236}">
                      <a16:creationId xmlns:a16="http://schemas.microsoft.com/office/drawing/2014/main" id="{B28FDDEA-F202-C947-8D93-EE7D6A35FED9}"/>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79" name="Freihandform 714">
                  <a:extLst>
                    <a:ext uri="{FF2B5EF4-FFF2-40B4-BE49-F238E27FC236}">
                      <a16:creationId xmlns:a16="http://schemas.microsoft.com/office/drawing/2014/main" id="{E1E5933B-B9E1-D944-AC96-ECDEA0838579}"/>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0" name="Freihandform 714">
                  <a:extLst>
                    <a:ext uri="{FF2B5EF4-FFF2-40B4-BE49-F238E27FC236}">
                      <a16:creationId xmlns:a16="http://schemas.microsoft.com/office/drawing/2014/main" id="{B4F8A9E0-436B-F248-9FC0-D5BD069985B5}"/>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1" name="Freihandform 714">
                  <a:extLst>
                    <a:ext uri="{FF2B5EF4-FFF2-40B4-BE49-F238E27FC236}">
                      <a16:creationId xmlns:a16="http://schemas.microsoft.com/office/drawing/2014/main" id="{33833D0A-A5D5-BC48-B6A1-1A7C2D6FD6B4}"/>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2" name="Freihandform 714">
                  <a:extLst>
                    <a:ext uri="{FF2B5EF4-FFF2-40B4-BE49-F238E27FC236}">
                      <a16:creationId xmlns:a16="http://schemas.microsoft.com/office/drawing/2014/main" id="{53B062C4-5CBA-064B-92E8-EE153A2D5288}"/>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383" name="Freihandform 714">
                  <a:extLst>
                    <a:ext uri="{FF2B5EF4-FFF2-40B4-BE49-F238E27FC236}">
                      <a16:creationId xmlns:a16="http://schemas.microsoft.com/office/drawing/2014/main" id="{FC13EDFB-792F-E049-AC7F-4E6F0AD5E874}"/>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4" name="Freihandform 714">
                  <a:extLst>
                    <a:ext uri="{FF2B5EF4-FFF2-40B4-BE49-F238E27FC236}">
                      <a16:creationId xmlns:a16="http://schemas.microsoft.com/office/drawing/2014/main" id="{AB7A0C6E-B569-BE4D-A7B1-631BE71B5D7C}"/>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5" name="Freihandform 714">
                  <a:extLst>
                    <a:ext uri="{FF2B5EF4-FFF2-40B4-BE49-F238E27FC236}">
                      <a16:creationId xmlns:a16="http://schemas.microsoft.com/office/drawing/2014/main" id="{B68EF6EF-9119-F74C-849F-2BFF1E29F6EF}"/>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6" name="Freihandform 714">
                  <a:extLst>
                    <a:ext uri="{FF2B5EF4-FFF2-40B4-BE49-F238E27FC236}">
                      <a16:creationId xmlns:a16="http://schemas.microsoft.com/office/drawing/2014/main" id="{1A018DDD-EE43-E94E-8633-517DA44BD78E}"/>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387" name="Freihandform 714">
                  <a:extLst>
                    <a:ext uri="{FF2B5EF4-FFF2-40B4-BE49-F238E27FC236}">
                      <a16:creationId xmlns:a16="http://schemas.microsoft.com/office/drawing/2014/main" id="{05EEBBC1-839D-C745-AE81-1A7C6F390DFD}"/>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8" name="Freihandform 714">
                  <a:extLst>
                    <a:ext uri="{FF2B5EF4-FFF2-40B4-BE49-F238E27FC236}">
                      <a16:creationId xmlns:a16="http://schemas.microsoft.com/office/drawing/2014/main" id="{1BA544A5-28DA-7F4D-9E26-A607D370DD8F}"/>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89" name="Freihandform 714">
                  <a:extLst>
                    <a:ext uri="{FF2B5EF4-FFF2-40B4-BE49-F238E27FC236}">
                      <a16:creationId xmlns:a16="http://schemas.microsoft.com/office/drawing/2014/main" id="{FD066A20-D60F-EC43-9639-E1A21A85F55D}"/>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0" name="Freihandform 714">
                  <a:extLst>
                    <a:ext uri="{FF2B5EF4-FFF2-40B4-BE49-F238E27FC236}">
                      <a16:creationId xmlns:a16="http://schemas.microsoft.com/office/drawing/2014/main" id="{17ECA137-9320-D642-B117-908AB17C8DCF}"/>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91" name="Freihandform 714">
                  <a:extLst>
                    <a:ext uri="{FF2B5EF4-FFF2-40B4-BE49-F238E27FC236}">
                      <a16:creationId xmlns:a16="http://schemas.microsoft.com/office/drawing/2014/main" id="{092975FA-7865-8742-8854-B76E52E45687}"/>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2" name="Freihandform 714">
                  <a:extLst>
                    <a:ext uri="{FF2B5EF4-FFF2-40B4-BE49-F238E27FC236}">
                      <a16:creationId xmlns:a16="http://schemas.microsoft.com/office/drawing/2014/main" id="{A8725A01-B445-EC4E-B48D-5B32DA1D2754}"/>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3" name="Freihandform 714">
                  <a:extLst>
                    <a:ext uri="{FF2B5EF4-FFF2-40B4-BE49-F238E27FC236}">
                      <a16:creationId xmlns:a16="http://schemas.microsoft.com/office/drawing/2014/main" id="{339718B8-AF45-104D-B0E4-FF2B7CD5B4F8}"/>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4" name="Freihandform 714">
                  <a:extLst>
                    <a:ext uri="{FF2B5EF4-FFF2-40B4-BE49-F238E27FC236}">
                      <a16:creationId xmlns:a16="http://schemas.microsoft.com/office/drawing/2014/main" id="{02B4DD51-9A68-A541-910F-E64193591298}"/>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395" name="Freihandform 714">
                  <a:extLst>
                    <a:ext uri="{FF2B5EF4-FFF2-40B4-BE49-F238E27FC236}">
                      <a16:creationId xmlns:a16="http://schemas.microsoft.com/office/drawing/2014/main" id="{AF24CD18-695E-2C45-AA27-2E3529EBA434}"/>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6" name="Freihandform 714">
                  <a:extLst>
                    <a:ext uri="{FF2B5EF4-FFF2-40B4-BE49-F238E27FC236}">
                      <a16:creationId xmlns:a16="http://schemas.microsoft.com/office/drawing/2014/main" id="{1F8E171A-A059-4545-8408-3B9D492B7F30}"/>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7" name="Freihandform 714">
                  <a:extLst>
                    <a:ext uri="{FF2B5EF4-FFF2-40B4-BE49-F238E27FC236}">
                      <a16:creationId xmlns:a16="http://schemas.microsoft.com/office/drawing/2014/main" id="{9C0BF74D-5D1C-3645-8305-EB472E7DF7B5}"/>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8" name="Freihandform 714">
                  <a:extLst>
                    <a:ext uri="{FF2B5EF4-FFF2-40B4-BE49-F238E27FC236}">
                      <a16:creationId xmlns:a16="http://schemas.microsoft.com/office/drawing/2014/main" id="{A15540C7-3C52-2944-8978-7589FA1BD3DA}"/>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399" name="Freihandform 714">
                  <a:extLst>
                    <a:ext uri="{FF2B5EF4-FFF2-40B4-BE49-F238E27FC236}">
                      <a16:creationId xmlns:a16="http://schemas.microsoft.com/office/drawing/2014/main" id="{2747F343-5C6C-294D-825E-F72C064A059F}"/>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0" name="Freihandform 714">
                  <a:extLst>
                    <a:ext uri="{FF2B5EF4-FFF2-40B4-BE49-F238E27FC236}">
                      <a16:creationId xmlns:a16="http://schemas.microsoft.com/office/drawing/2014/main" id="{8E7826D5-3B0B-1E42-ADC8-E36DD47077DD}"/>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401" name="Group 400">
                <a:extLst>
                  <a:ext uri="{FF2B5EF4-FFF2-40B4-BE49-F238E27FC236}">
                    <a16:creationId xmlns:a16="http://schemas.microsoft.com/office/drawing/2014/main" id="{FBABB6CB-D02D-D045-8A1E-761BFCF42050}"/>
                  </a:ext>
                </a:extLst>
              </p:cNvPr>
              <p:cNvGrpSpPr/>
              <p:nvPr/>
            </p:nvGrpSpPr>
            <p:grpSpPr>
              <a:xfrm rot="10800000">
                <a:off x="-1373072" y="2641512"/>
                <a:ext cx="4507202" cy="255113"/>
                <a:chOff x="37441" y="2521560"/>
                <a:chExt cx="4507202" cy="255113"/>
              </a:xfrm>
            </p:grpSpPr>
            <p:sp>
              <p:nvSpPr>
                <p:cNvPr id="402" name="Freihandform 714">
                  <a:extLst>
                    <a:ext uri="{FF2B5EF4-FFF2-40B4-BE49-F238E27FC236}">
                      <a16:creationId xmlns:a16="http://schemas.microsoft.com/office/drawing/2014/main" id="{00AC30B0-E83F-444A-BA1C-D0AAD70B9C69}"/>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3" name="Freihandform 714">
                  <a:extLst>
                    <a:ext uri="{FF2B5EF4-FFF2-40B4-BE49-F238E27FC236}">
                      <a16:creationId xmlns:a16="http://schemas.microsoft.com/office/drawing/2014/main" id="{B76B9056-012C-9A4D-9633-2CEE56A826CE}"/>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4" name="Freihandform 714">
                  <a:extLst>
                    <a:ext uri="{FF2B5EF4-FFF2-40B4-BE49-F238E27FC236}">
                      <a16:creationId xmlns:a16="http://schemas.microsoft.com/office/drawing/2014/main" id="{1F29935F-096A-764E-9198-E840BFDC541A}"/>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05" name="Freihandform 714">
                  <a:extLst>
                    <a:ext uri="{FF2B5EF4-FFF2-40B4-BE49-F238E27FC236}">
                      <a16:creationId xmlns:a16="http://schemas.microsoft.com/office/drawing/2014/main" id="{68DCA839-1093-3546-A58E-49E2628A5576}"/>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6" name="Freihandform 714">
                  <a:extLst>
                    <a:ext uri="{FF2B5EF4-FFF2-40B4-BE49-F238E27FC236}">
                      <a16:creationId xmlns:a16="http://schemas.microsoft.com/office/drawing/2014/main" id="{F4F234EA-4AFD-F64F-A2E6-D79A1769CE14}"/>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7" name="Freihandform 714">
                  <a:extLst>
                    <a:ext uri="{FF2B5EF4-FFF2-40B4-BE49-F238E27FC236}">
                      <a16:creationId xmlns:a16="http://schemas.microsoft.com/office/drawing/2014/main" id="{6E374D6B-EECA-BF40-AE50-170CB5AFAA11}"/>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08" name="Freihandform 714">
                  <a:extLst>
                    <a:ext uri="{FF2B5EF4-FFF2-40B4-BE49-F238E27FC236}">
                      <a16:creationId xmlns:a16="http://schemas.microsoft.com/office/drawing/2014/main" id="{3BB6D4F4-ECD5-7A4B-BF00-42E76A45AFC0}"/>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09" name="Freihandform 714">
                  <a:extLst>
                    <a:ext uri="{FF2B5EF4-FFF2-40B4-BE49-F238E27FC236}">
                      <a16:creationId xmlns:a16="http://schemas.microsoft.com/office/drawing/2014/main" id="{452FAFE8-B8AE-FA40-9CC3-828C55D71690}"/>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10" name="Freihandform 714">
                  <a:extLst>
                    <a:ext uri="{FF2B5EF4-FFF2-40B4-BE49-F238E27FC236}">
                      <a16:creationId xmlns:a16="http://schemas.microsoft.com/office/drawing/2014/main" id="{8C78302B-E104-754D-B01A-C02C8BB1022D}"/>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1" name="Freihandform 714">
                  <a:extLst>
                    <a:ext uri="{FF2B5EF4-FFF2-40B4-BE49-F238E27FC236}">
                      <a16:creationId xmlns:a16="http://schemas.microsoft.com/office/drawing/2014/main" id="{5259F5C4-687B-CA44-A048-06D3786C4C16}"/>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2" name="Freihandform 714">
                  <a:extLst>
                    <a:ext uri="{FF2B5EF4-FFF2-40B4-BE49-F238E27FC236}">
                      <a16:creationId xmlns:a16="http://schemas.microsoft.com/office/drawing/2014/main" id="{96F95679-85D5-DC4A-9318-C1C349EAC681}"/>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3" name="Freihandform 714">
                  <a:extLst>
                    <a:ext uri="{FF2B5EF4-FFF2-40B4-BE49-F238E27FC236}">
                      <a16:creationId xmlns:a16="http://schemas.microsoft.com/office/drawing/2014/main" id="{3D9EE05A-EF73-944C-9030-32E0A8FCFE13}"/>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14" name="Freihandform 714">
                  <a:extLst>
                    <a:ext uri="{FF2B5EF4-FFF2-40B4-BE49-F238E27FC236}">
                      <a16:creationId xmlns:a16="http://schemas.microsoft.com/office/drawing/2014/main" id="{4037A712-2F29-2640-BD3A-D8AC51A01459}"/>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5" name="Freihandform 714">
                  <a:extLst>
                    <a:ext uri="{FF2B5EF4-FFF2-40B4-BE49-F238E27FC236}">
                      <a16:creationId xmlns:a16="http://schemas.microsoft.com/office/drawing/2014/main" id="{C88C8EFD-420E-8844-BBC8-65EE5973D947}"/>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16" name="Freihandform 714">
                  <a:extLst>
                    <a:ext uri="{FF2B5EF4-FFF2-40B4-BE49-F238E27FC236}">
                      <a16:creationId xmlns:a16="http://schemas.microsoft.com/office/drawing/2014/main" id="{E69EA218-CE3D-F441-A8E7-48F58D35D94B}"/>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7" name="Freihandform 714">
                  <a:extLst>
                    <a:ext uri="{FF2B5EF4-FFF2-40B4-BE49-F238E27FC236}">
                      <a16:creationId xmlns:a16="http://schemas.microsoft.com/office/drawing/2014/main" id="{D0C12BC9-0E35-C641-AAD7-B408E5B61252}"/>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8" name="Freihandform 714">
                  <a:extLst>
                    <a:ext uri="{FF2B5EF4-FFF2-40B4-BE49-F238E27FC236}">
                      <a16:creationId xmlns:a16="http://schemas.microsoft.com/office/drawing/2014/main" id="{887F7519-BF47-CB47-A7DB-58EDEAF60206}"/>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19" name="Freihandform 714">
                  <a:extLst>
                    <a:ext uri="{FF2B5EF4-FFF2-40B4-BE49-F238E27FC236}">
                      <a16:creationId xmlns:a16="http://schemas.microsoft.com/office/drawing/2014/main" id="{0B06D23A-17F1-6B4F-80AB-AE752FF3B297}"/>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0" name="Freihandform 714">
                  <a:extLst>
                    <a:ext uri="{FF2B5EF4-FFF2-40B4-BE49-F238E27FC236}">
                      <a16:creationId xmlns:a16="http://schemas.microsoft.com/office/drawing/2014/main" id="{CC75BB13-B055-3A44-A3BB-D49BFD3C0BA2}"/>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21" name="Freihandform 714">
                  <a:extLst>
                    <a:ext uri="{FF2B5EF4-FFF2-40B4-BE49-F238E27FC236}">
                      <a16:creationId xmlns:a16="http://schemas.microsoft.com/office/drawing/2014/main" id="{C59F8026-D0B4-014F-8555-97F6D801D59D}"/>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2" name="Freihandform 714">
                  <a:extLst>
                    <a:ext uri="{FF2B5EF4-FFF2-40B4-BE49-F238E27FC236}">
                      <a16:creationId xmlns:a16="http://schemas.microsoft.com/office/drawing/2014/main" id="{1CB83E99-EBDA-E74E-9405-E6E199718CD3}"/>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3" name="Freihandform 714">
                  <a:extLst>
                    <a:ext uri="{FF2B5EF4-FFF2-40B4-BE49-F238E27FC236}">
                      <a16:creationId xmlns:a16="http://schemas.microsoft.com/office/drawing/2014/main" id="{8F258DE8-1519-5D4D-AF84-5D6E5D5F4577}"/>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24" name="Freihandform 714">
                  <a:extLst>
                    <a:ext uri="{FF2B5EF4-FFF2-40B4-BE49-F238E27FC236}">
                      <a16:creationId xmlns:a16="http://schemas.microsoft.com/office/drawing/2014/main" id="{B139F5F2-201D-734D-B8F1-5A04E78A6CEC}"/>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25" name="Freihandform 714">
                  <a:extLst>
                    <a:ext uri="{FF2B5EF4-FFF2-40B4-BE49-F238E27FC236}">
                      <a16:creationId xmlns:a16="http://schemas.microsoft.com/office/drawing/2014/main" id="{69B4AC9E-797E-0E40-A6D1-0084960D9830}"/>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6" name="Freihandform 714">
                  <a:extLst>
                    <a:ext uri="{FF2B5EF4-FFF2-40B4-BE49-F238E27FC236}">
                      <a16:creationId xmlns:a16="http://schemas.microsoft.com/office/drawing/2014/main" id="{9184B46A-0CA0-1447-901B-E47963448AAA}"/>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7" name="Freihandform 714">
                  <a:extLst>
                    <a:ext uri="{FF2B5EF4-FFF2-40B4-BE49-F238E27FC236}">
                      <a16:creationId xmlns:a16="http://schemas.microsoft.com/office/drawing/2014/main" id="{E50807A1-051F-734F-B960-53CC1B43BA0A}"/>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28" name="Freihandform 714">
                  <a:extLst>
                    <a:ext uri="{FF2B5EF4-FFF2-40B4-BE49-F238E27FC236}">
                      <a16:creationId xmlns:a16="http://schemas.microsoft.com/office/drawing/2014/main" id="{9E819900-A138-274B-8288-C22CFEF2B841}"/>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29" name="Freihandform 714">
                  <a:extLst>
                    <a:ext uri="{FF2B5EF4-FFF2-40B4-BE49-F238E27FC236}">
                      <a16:creationId xmlns:a16="http://schemas.microsoft.com/office/drawing/2014/main" id="{A3CCBE61-6500-CF40-B2B7-E1F4C8FC5A15}"/>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0" name="Freihandform 714">
                  <a:extLst>
                    <a:ext uri="{FF2B5EF4-FFF2-40B4-BE49-F238E27FC236}">
                      <a16:creationId xmlns:a16="http://schemas.microsoft.com/office/drawing/2014/main" id="{08DC6745-D755-D646-BF5F-2C64BF5F9DB1}"/>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1" name="Freihandform 714">
                  <a:extLst>
                    <a:ext uri="{FF2B5EF4-FFF2-40B4-BE49-F238E27FC236}">
                      <a16:creationId xmlns:a16="http://schemas.microsoft.com/office/drawing/2014/main" id="{55F6F7FA-DCC0-3147-AEA8-A88B47D4B7BC}"/>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2" name="Freihandform 714">
                  <a:extLst>
                    <a:ext uri="{FF2B5EF4-FFF2-40B4-BE49-F238E27FC236}">
                      <a16:creationId xmlns:a16="http://schemas.microsoft.com/office/drawing/2014/main" id="{14C99880-1100-DB42-B7CB-A0D9655E86E8}"/>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433" name="Freihandform 714">
                  <a:extLst>
                    <a:ext uri="{FF2B5EF4-FFF2-40B4-BE49-F238E27FC236}">
                      <a16:creationId xmlns:a16="http://schemas.microsoft.com/office/drawing/2014/main" id="{2F166071-1E64-1947-99DF-ABDD5B6D95EC}"/>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4" name="Freihandform 714">
                  <a:extLst>
                    <a:ext uri="{FF2B5EF4-FFF2-40B4-BE49-F238E27FC236}">
                      <a16:creationId xmlns:a16="http://schemas.microsoft.com/office/drawing/2014/main" id="{1B7F6A13-6393-A542-B79F-2446D22FB2BE}"/>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5" name="Freihandform 714">
                  <a:extLst>
                    <a:ext uri="{FF2B5EF4-FFF2-40B4-BE49-F238E27FC236}">
                      <a16:creationId xmlns:a16="http://schemas.microsoft.com/office/drawing/2014/main" id="{DEF61D17-568C-3249-855D-C23B276360F7}"/>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6" name="Freihandform 714">
                  <a:extLst>
                    <a:ext uri="{FF2B5EF4-FFF2-40B4-BE49-F238E27FC236}">
                      <a16:creationId xmlns:a16="http://schemas.microsoft.com/office/drawing/2014/main" id="{1E4CC134-8608-CC42-BEEF-ACA7ED1AD858}"/>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37" name="Freihandform 714">
                  <a:extLst>
                    <a:ext uri="{FF2B5EF4-FFF2-40B4-BE49-F238E27FC236}">
                      <a16:creationId xmlns:a16="http://schemas.microsoft.com/office/drawing/2014/main" id="{38E4E725-2751-7242-B853-4166C4158017}"/>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8" name="Freihandform 714">
                  <a:extLst>
                    <a:ext uri="{FF2B5EF4-FFF2-40B4-BE49-F238E27FC236}">
                      <a16:creationId xmlns:a16="http://schemas.microsoft.com/office/drawing/2014/main" id="{B01DED4A-1416-AA4A-9CF3-4239F18F4B19}"/>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39" name="Freihandform 714">
                  <a:extLst>
                    <a:ext uri="{FF2B5EF4-FFF2-40B4-BE49-F238E27FC236}">
                      <a16:creationId xmlns:a16="http://schemas.microsoft.com/office/drawing/2014/main" id="{6ECB687A-8F1C-3F42-A5C9-5F27EF8FD09E}"/>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0" name="Freihandform 714">
                  <a:extLst>
                    <a:ext uri="{FF2B5EF4-FFF2-40B4-BE49-F238E27FC236}">
                      <a16:creationId xmlns:a16="http://schemas.microsoft.com/office/drawing/2014/main" id="{A4B09186-16FD-5A42-BD26-5B3ACAC3041E}"/>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41" name="Freihandform 714">
                  <a:extLst>
                    <a:ext uri="{FF2B5EF4-FFF2-40B4-BE49-F238E27FC236}">
                      <a16:creationId xmlns:a16="http://schemas.microsoft.com/office/drawing/2014/main" id="{5E3E6E6A-7368-2845-93CD-2A76966313D9}"/>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2" name="Freihandform 714">
                  <a:extLst>
                    <a:ext uri="{FF2B5EF4-FFF2-40B4-BE49-F238E27FC236}">
                      <a16:creationId xmlns:a16="http://schemas.microsoft.com/office/drawing/2014/main" id="{A4A04330-C9DB-0441-9896-3C581740A4AA}"/>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3" name="Freihandform 714">
                  <a:extLst>
                    <a:ext uri="{FF2B5EF4-FFF2-40B4-BE49-F238E27FC236}">
                      <a16:creationId xmlns:a16="http://schemas.microsoft.com/office/drawing/2014/main" id="{FB2032EF-3C72-8F4F-8EE7-4333ECE8F56D}"/>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4" name="Freihandform 714">
                  <a:extLst>
                    <a:ext uri="{FF2B5EF4-FFF2-40B4-BE49-F238E27FC236}">
                      <a16:creationId xmlns:a16="http://schemas.microsoft.com/office/drawing/2014/main" id="{38B1B1B6-5167-E44E-B148-854A3D15FD4A}"/>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5" name="Freihandform 714">
                  <a:extLst>
                    <a:ext uri="{FF2B5EF4-FFF2-40B4-BE49-F238E27FC236}">
                      <a16:creationId xmlns:a16="http://schemas.microsoft.com/office/drawing/2014/main" id="{1CB3AEE3-4CCD-B14E-B3FD-0E5C89C44C4B}"/>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6" name="Freihandform 714">
                  <a:extLst>
                    <a:ext uri="{FF2B5EF4-FFF2-40B4-BE49-F238E27FC236}">
                      <a16:creationId xmlns:a16="http://schemas.microsoft.com/office/drawing/2014/main" id="{E5E454B2-7D8F-C446-9588-1EADAFA42640}"/>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7" name="Freihandform 714">
                  <a:extLst>
                    <a:ext uri="{FF2B5EF4-FFF2-40B4-BE49-F238E27FC236}">
                      <a16:creationId xmlns:a16="http://schemas.microsoft.com/office/drawing/2014/main" id="{89546F9D-DA12-9E46-9F10-67CBC2587B34}"/>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48" name="Freihandform 714">
                  <a:extLst>
                    <a:ext uri="{FF2B5EF4-FFF2-40B4-BE49-F238E27FC236}">
                      <a16:creationId xmlns:a16="http://schemas.microsoft.com/office/drawing/2014/main" id="{966FEC2F-1724-DE4B-8777-D61A777B53EC}"/>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49" name="Freihandform 714">
                  <a:extLst>
                    <a:ext uri="{FF2B5EF4-FFF2-40B4-BE49-F238E27FC236}">
                      <a16:creationId xmlns:a16="http://schemas.microsoft.com/office/drawing/2014/main" id="{29A5A481-DAB8-5848-94E3-175979F2CE75}"/>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0" name="Freihandform 714">
                  <a:extLst>
                    <a:ext uri="{FF2B5EF4-FFF2-40B4-BE49-F238E27FC236}">
                      <a16:creationId xmlns:a16="http://schemas.microsoft.com/office/drawing/2014/main" id="{9FD18601-7C7D-9F47-872F-17EC209E9CC5}"/>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1" name="Freihandform 714">
                  <a:extLst>
                    <a:ext uri="{FF2B5EF4-FFF2-40B4-BE49-F238E27FC236}">
                      <a16:creationId xmlns:a16="http://schemas.microsoft.com/office/drawing/2014/main" id="{A9E1D927-45B4-3B4F-BAF9-E0F2BC4E1F09}"/>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2" name="Freihandform 714">
                  <a:extLst>
                    <a:ext uri="{FF2B5EF4-FFF2-40B4-BE49-F238E27FC236}">
                      <a16:creationId xmlns:a16="http://schemas.microsoft.com/office/drawing/2014/main" id="{FF7B3D59-606C-BC48-9498-C6E24F04FA50}"/>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3" name="Freihandform 714">
                  <a:extLst>
                    <a:ext uri="{FF2B5EF4-FFF2-40B4-BE49-F238E27FC236}">
                      <a16:creationId xmlns:a16="http://schemas.microsoft.com/office/drawing/2014/main" id="{7B795035-7EB4-0D4E-BF08-E51EECD3BC9B}"/>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54" name="Freihandform 714">
                  <a:extLst>
                    <a:ext uri="{FF2B5EF4-FFF2-40B4-BE49-F238E27FC236}">
                      <a16:creationId xmlns:a16="http://schemas.microsoft.com/office/drawing/2014/main" id="{301800F0-A83C-7E4C-B3E4-059A82CE34DA}"/>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5" name="Freihandform 714">
                  <a:extLst>
                    <a:ext uri="{FF2B5EF4-FFF2-40B4-BE49-F238E27FC236}">
                      <a16:creationId xmlns:a16="http://schemas.microsoft.com/office/drawing/2014/main" id="{96B85296-364F-D94E-978C-F40115643D85}"/>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56" name="Freihandform 714">
                  <a:extLst>
                    <a:ext uri="{FF2B5EF4-FFF2-40B4-BE49-F238E27FC236}">
                      <a16:creationId xmlns:a16="http://schemas.microsoft.com/office/drawing/2014/main" id="{1C2F39A8-2CAA-2642-92A6-55DAEBEEF4AE}"/>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7" name="Freihandform 714">
                  <a:extLst>
                    <a:ext uri="{FF2B5EF4-FFF2-40B4-BE49-F238E27FC236}">
                      <a16:creationId xmlns:a16="http://schemas.microsoft.com/office/drawing/2014/main" id="{EEDAC4AD-57D1-BB4E-95E1-70B91860BFB8}"/>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8" name="Freihandform 714">
                  <a:extLst>
                    <a:ext uri="{FF2B5EF4-FFF2-40B4-BE49-F238E27FC236}">
                      <a16:creationId xmlns:a16="http://schemas.microsoft.com/office/drawing/2014/main" id="{0509BCDA-089E-FB4E-92FB-31207B5F5B44}"/>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59" name="Freihandform 714">
                  <a:extLst>
                    <a:ext uri="{FF2B5EF4-FFF2-40B4-BE49-F238E27FC236}">
                      <a16:creationId xmlns:a16="http://schemas.microsoft.com/office/drawing/2014/main" id="{01B6745A-3D9D-F249-A627-209A6C78C62E}"/>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60" name="Freihandform 714">
                  <a:extLst>
                    <a:ext uri="{FF2B5EF4-FFF2-40B4-BE49-F238E27FC236}">
                      <a16:creationId xmlns:a16="http://schemas.microsoft.com/office/drawing/2014/main" id="{1C199215-25DA-884B-BD38-5A36EEAF84DC}"/>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1" name="Freihandform 714">
                  <a:extLst>
                    <a:ext uri="{FF2B5EF4-FFF2-40B4-BE49-F238E27FC236}">
                      <a16:creationId xmlns:a16="http://schemas.microsoft.com/office/drawing/2014/main" id="{4BAEB879-255C-8F43-82D9-EDE6CB78BCBF}"/>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2" name="Freihandform 714">
                  <a:extLst>
                    <a:ext uri="{FF2B5EF4-FFF2-40B4-BE49-F238E27FC236}">
                      <a16:creationId xmlns:a16="http://schemas.microsoft.com/office/drawing/2014/main" id="{8F39E084-FC35-0D48-AF51-9EF73A1623B3}"/>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3" name="Freihandform 714">
                  <a:extLst>
                    <a:ext uri="{FF2B5EF4-FFF2-40B4-BE49-F238E27FC236}">
                      <a16:creationId xmlns:a16="http://schemas.microsoft.com/office/drawing/2014/main" id="{2935D709-C98F-C54D-AE0D-D164E9BB2E0E}"/>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4" name="Freihandform 714">
                  <a:extLst>
                    <a:ext uri="{FF2B5EF4-FFF2-40B4-BE49-F238E27FC236}">
                      <a16:creationId xmlns:a16="http://schemas.microsoft.com/office/drawing/2014/main" id="{A4D3D127-4572-CC40-B414-66C405C77C9A}"/>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5" name="Freihandform 714">
                  <a:extLst>
                    <a:ext uri="{FF2B5EF4-FFF2-40B4-BE49-F238E27FC236}">
                      <a16:creationId xmlns:a16="http://schemas.microsoft.com/office/drawing/2014/main" id="{F27D152E-1AE2-CE4C-A02C-1A48E48EBAF9}"/>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6" name="Freihandform 714">
                  <a:extLst>
                    <a:ext uri="{FF2B5EF4-FFF2-40B4-BE49-F238E27FC236}">
                      <a16:creationId xmlns:a16="http://schemas.microsoft.com/office/drawing/2014/main" id="{D9055198-7DA5-6D46-9CE2-B0B5C58CA310}"/>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67" name="Freihandform 714">
                  <a:extLst>
                    <a:ext uri="{FF2B5EF4-FFF2-40B4-BE49-F238E27FC236}">
                      <a16:creationId xmlns:a16="http://schemas.microsoft.com/office/drawing/2014/main" id="{5D2D5866-E883-C445-8409-5892333DFA91}"/>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68" name="Freihandform 714">
                  <a:extLst>
                    <a:ext uri="{FF2B5EF4-FFF2-40B4-BE49-F238E27FC236}">
                      <a16:creationId xmlns:a16="http://schemas.microsoft.com/office/drawing/2014/main" id="{B677F967-F885-7341-B2E5-086F714FA5CD}"/>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69" name="Freihandform 714">
                  <a:extLst>
                    <a:ext uri="{FF2B5EF4-FFF2-40B4-BE49-F238E27FC236}">
                      <a16:creationId xmlns:a16="http://schemas.microsoft.com/office/drawing/2014/main" id="{5E9BD34E-9D83-1A44-BCBF-E25105623E12}"/>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0" name="Freihandform 714">
                  <a:extLst>
                    <a:ext uri="{FF2B5EF4-FFF2-40B4-BE49-F238E27FC236}">
                      <a16:creationId xmlns:a16="http://schemas.microsoft.com/office/drawing/2014/main" id="{5C8403BB-D063-5148-B45F-0A0B44F61D3F}"/>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1" name="Freihandform 714">
                  <a:extLst>
                    <a:ext uri="{FF2B5EF4-FFF2-40B4-BE49-F238E27FC236}">
                      <a16:creationId xmlns:a16="http://schemas.microsoft.com/office/drawing/2014/main" id="{04692E6C-C78F-C845-AF87-7F7E982CDC82}"/>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472" name="Freihandform 714">
                  <a:extLst>
                    <a:ext uri="{FF2B5EF4-FFF2-40B4-BE49-F238E27FC236}">
                      <a16:creationId xmlns:a16="http://schemas.microsoft.com/office/drawing/2014/main" id="{386F86FB-8CE6-0C40-A263-2FA89D965E48}"/>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3" name="Freihandform 714">
                  <a:extLst>
                    <a:ext uri="{FF2B5EF4-FFF2-40B4-BE49-F238E27FC236}">
                      <a16:creationId xmlns:a16="http://schemas.microsoft.com/office/drawing/2014/main" id="{BFC0675B-9A9E-9744-BC39-70A6966D9590}"/>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4" name="Freihandform 714">
                  <a:extLst>
                    <a:ext uri="{FF2B5EF4-FFF2-40B4-BE49-F238E27FC236}">
                      <a16:creationId xmlns:a16="http://schemas.microsoft.com/office/drawing/2014/main" id="{3B890D54-B041-A745-8DB2-AC997BBEBF3C}"/>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5" name="Freihandform 714">
                  <a:extLst>
                    <a:ext uri="{FF2B5EF4-FFF2-40B4-BE49-F238E27FC236}">
                      <a16:creationId xmlns:a16="http://schemas.microsoft.com/office/drawing/2014/main" id="{20AC3564-596A-104B-9B5C-1E5E1B4E13CC}"/>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76" name="Freihandform 714">
                  <a:extLst>
                    <a:ext uri="{FF2B5EF4-FFF2-40B4-BE49-F238E27FC236}">
                      <a16:creationId xmlns:a16="http://schemas.microsoft.com/office/drawing/2014/main" id="{012C4B7E-6CA0-0741-A477-E127CDDB496F}"/>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7" name="Freihandform 714">
                  <a:extLst>
                    <a:ext uri="{FF2B5EF4-FFF2-40B4-BE49-F238E27FC236}">
                      <a16:creationId xmlns:a16="http://schemas.microsoft.com/office/drawing/2014/main" id="{24A032B5-5203-C34E-A73C-381BAEAA651B}"/>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8" name="Freihandform 714">
                  <a:extLst>
                    <a:ext uri="{FF2B5EF4-FFF2-40B4-BE49-F238E27FC236}">
                      <a16:creationId xmlns:a16="http://schemas.microsoft.com/office/drawing/2014/main" id="{2757C026-4ED6-8248-A087-3E13E38FEEB7}"/>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79" name="Freihandform 714">
                  <a:extLst>
                    <a:ext uri="{FF2B5EF4-FFF2-40B4-BE49-F238E27FC236}">
                      <a16:creationId xmlns:a16="http://schemas.microsoft.com/office/drawing/2014/main" id="{5CBCC302-9FE9-D84C-B0C9-13D4647A2017}"/>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0" name="Freihandform 714">
                  <a:extLst>
                    <a:ext uri="{FF2B5EF4-FFF2-40B4-BE49-F238E27FC236}">
                      <a16:creationId xmlns:a16="http://schemas.microsoft.com/office/drawing/2014/main" id="{207C0C94-1B31-7347-9B66-085A4F99ED20}"/>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1" name="Freihandform 714">
                  <a:extLst>
                    <a:ext uri="{FF2B5EF4-FFF2-40B4-BE49-F238E27FC236}">
                      <a16:creationId xmlns:a16="http://schemas.microsoft.com/office/drawing/2014/main" id="{FB8A1A3B-D6B1-2C4B-AF6E-862C19FFAA48}"/>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2" name="Freihandform 714">
                  <a:extLst>
                    <a:ext uri="{FF2B5EF4-FFF2-40B4-BE49-F238E27FC236}">
                      <a16:creationId xmlns:a16="http://schemas.microsoft.com/office/drawing/2014/main" id="{85EC7177-5812-594B-AD2B-6E9665D1C59E}"/>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3" name="Freihandform 714">
                  <a:extLst>
                    <a:ext uri="{FF2B5EF4-FFF2-40B4-BE49-F238E27FC236}">
                      <a16:creationId xmlns:a16="http://schemas.microsoft.com/office/drawing/2014/main" id="{1FC4B792-5343-3942-89C3-395311B20CAB}"/>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4" name="Freihandform 714">
                  <a:extLst>
                    <a:ext uri="{FF2B5EF4-FFF2-40B4-BE49-F238E27FC236}">
                      <a16:creationId xmlns:a16="http://schemas.microsoft.com/office/drawing/2014/main" id="{AC949E86-D135-0C48-8DD5-8FE7236636D2}"/>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5" name="Freihandform 714">
                  <a:extLst>
                    <a:ext uri="{FF2B5EF4-FFF2-40B4-BE49-F238E27FC236}">
                      <a16:creationId xmlns:a16="http://schemas.microsoft.com/office/drawing/2014/main" id="{97AE413C-2301-1F45-9B64-4177B3D4E013}"/>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6" name="Freihandform 714">
                  <a:extLst>
                    <a:ext uri="{FF2B5EF4-FFF2-40B4-BE49-F238E27FC236}">
                      <a16:creationId xmlns:a16="http://schemas.microsoft.com/office/drawing/2014/main" id="{F547D3EC-240B-E640-826A-3C2E0320FB9D}"/>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87" name="Freihandform 714">
                  <a:extLst>
                    <a:ext uri="{FF2B5EF4-FFF2-40B4-BE49-F238E27FC236}">
                      <a16:creationId xmlns:a16="http://schemas.microsoft.com/office/drawing/2014/main" id="{B72A9E3A-E0DF-F644-A7AB-5BDB12DD6937}"/>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88" name="Freihandform 714">
                  <a:extLst>
                    <a:ext uri="{FF2B5EF4-FFF2-40B4-BE49-F238E27FC236}">
                      <a16:creationId xmlns:a16="http://schemas.microsoft.com/office/drawing/2014/main" id="{FBB72DB7-4F20-B940-BE97-B459D34EBF68}"/>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489" name="Freihandform 714">
                  <a:extLst>
                    <a:ext uri="{FF2B5EF4-FFF2-40B4-BE49-F238E27FC236}">
                      <a16:creationId xmlns:a16="http://schemas.microsoft.com/office/drawing/2014/main" id="{30AB93F3-7718-294A-9845-79D1D22DDEC0}"/>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0" name="Freihandform 714">
                  <a:extLst>
                    <a:ext uri="{FF2B5EF4-FFF2-40B4-BE49-F238E27FC236}">
                      <a16:creationId xmlns:a16="http://schemas.microsoft.com/office/drawing/2014/main" id="{33F9238C-9153-FD44-9A2C-10563DB8BA8C}"/>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491" name="Freihandform 714">
                  <a:extLst>
                    <a:ext uri="{FF2B5EF4-FFF2-40B4-BE49-F238E27FC236}">
                      <a16:creationId xmlns:a16="http://schemas.microsoft.com/office/drawing/2014/main" id="{FF0DD2BB-9F02-E24F-8A05-302F24567178}"/>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2" name="Freihandform 714">
                  <a:extLst>
                    <a:ext uri="{FF2B5EF4-FFF2-40B4-BE49-F238E27FC236}">
                      <a16:creationId xmlns:a16="http://schemas.microsoft.com/office/drawing/2014/main" id="{CF45A9C1-2CA5-274B-B987-B1AD88FDAEB5}"/>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3" name="Freihandform 714">
                  <a:extLst>
                    <a:ext uri="{FF2B5EF4-FFF2-40B4-BE49-F238E27FC236}">
                      <a16:creationId xmlns:a16="http://schemas.microsoft.com/office/drawing/2014/main" id="{95A948D1-8B40-344E-80C7-69D819B1D898}"/>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4" name="Freihandform 714">
                  <a:extLst>
                    <a:ext uri="{FF2B5EF4-FFF2-40B4-BE49-F238E27FC236}">
                      <a16:creationId xmlns:a16="http://schemas.microsoft.com/office/drawing/2014/main" id="{44083897-6087-E749-9AB0-29044DFCF6C1}"/>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5" name="Freihandform 714">
                  <a:extLst>
                    <a:ext uri="{FF2B5EF4-FFF2-40B4-BE49-F238E27FC236}">
                      <a16:creationId xmlns:a16="http://schemas.microsoft.com/office/drawing/2014/main" id="{649BB5AF-9A96-0D40-ABAA-6623256CE30C}"/>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6" name="Freihandform 714">
                  <a:extLst>
                    <a:ext uri="{FF2B5EF4-FFF2-40B4-BE49-F238E27FC236}">
                      <a16:creationId xmlns:a16="http://schemas.microsoft.com/office/drawing/2014/main" id="{88FBAB74-1AB2-3144-91BC-8A8316330E6E}"/>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7" name="Freihandform 714">
                  <a:extLst>
                    <a:ext uri="{FF2B5EF4-FFF2-40B4-BE49-F238E27FC236}">
                      <a16:creationId xmlns:a16="http://schemas.microsoft.com/office/drawing/2014/main" id="{0C414742-E894-5242-9726-3F26063B5CA6}"/>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8" name="Freihandform 714">
                  <a:extLst>
                    <a:ext uri="{FF2B5EF4-FFF2-40B4-BE49-F238E27FC236}">
                      <a16:creationId xmlns:a16="http://schemas.microsoft.com/office/drawing/2014/main" id="{AD2A0CC1-528C-F646-B43C-582697FF5C1E}"/>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499" name="Freihandform 714">
                  <a:extLst>
                    <a:ext uri="{FF2B5EF4-FFF2-40B4-BE49-F238E27FC236}">
                      <a16:creationId xmlns:a16="http://schemas.microsoft.com/office/drawing/2014/main" id="{E897C793-B87F-A640-93DD-D29142FCAAB0}"/>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0" name="Freihandform 714">
                  <a:extLst>
                    <a:ext uri="{FF2B5EF4-FFF2-40B4-BE49-F238E27FC236}">
                      <a16:creationId xmlns:a16="http://schemas.microsoft.com/office/drawing/2014/main" id="{72B0D502-D1E9-004B-A1D2-1C995453F4E6}"/>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01" name="Freihandform 714">
                  <a:extLst>
                    <a:ext uri="{FF2B5EF4-FFF2-40B4-BE49-F238E27FC236}">
                      <a16:creationId xmlns:a16="http://schemas.microsoft.com/office/drawing/2014/main" id="{F392A9E2-94C2-684E-A16B-8F1A4619DF37}"/>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02" name="Freihandform 714">
                  <a:extLst>
                    <a:ext uri="{FF2B5EF4-FFF2-40B4-BE49-F238E27FC236}">
                      <a16:creationId xmlns:a16="http://schemas.microsoft.com/office/drawing/2014/main" id="{FC530007-D6D5-4D4C-9F3F-0E279725DBAD}"/>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3" name="Freihandform 714">
                  <a:extLst>
                    <a:ext uri="{FF2B5EF4-FFF2-40B4-BE49-F238E27FC236}">
                      <a16:creationId xmlns:a16="http://schemas.microsoft.com/office/drawing/2014/main" id="{D3FBBB61-3C8D-8B41-BDA3-85CD03FF2F68}"/>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4" name="Freihandform 714">
                  <a:extLst>
                    <a:ext uri="{FF2B5EF4-FFF2-40B4-BE49-F238E27FC236}">
                      <a16:creationId xmlns:a16="http://schemas.microsoft.com/office/drawing/2014/main" id="{EA0FDFA9-4591-F345-A546-1018C9944AE4}"/>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5" name="Freihandform 714">
                  <a:extLst>
                    <a:ext uri="{FF2B5EF4-FFF2-40B4-BE49-F238E27FC236}">
                      <a16:creationId xmlns:a16="http://schemas.microsoft.com/office/drawing/2014/main" id="{CFD0F759-4FEA-6C40-AD03-AF86748A9331}"/>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6" name="Freihandform 714">
                  <a:extLst>
                    <a:ext uri="{FF2B5EF4-FFF2-40B4-BE49-F238E27FC236}">
                      <a16:creationId xmlns:a16="http://schemas.microsoft.com/office/drawing/2014/main" id="{6B9F6326-E256-A547-B419-637A2332ECE9}"/>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7" name="Freihandform 714">
                  <a:extLst>
                    <a:ext uri="{FF2B5EF4-FFF2-40B4-BE49-F238E27FC236}">
                      <a16:creationId xmlns:a16="http://schemas.microsoft.com/office/drawing/2014/main" id="{BB4D64DA-6DEE-8E4B-B854-B74ED2FDFD99}"/>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08" name="Freihandform 714">
                  <a:extLst>
                    <a:ext uri="{FF2B5EF4-FFF2-40B4-BE49-F238E27FC236}">
                      <a16:creationId xmlns:a16="http://schemas.microsoft.com/office/drawing/2014/main" id="{FF1D4311-EC2C-E545-ACBF-ABCA07CAF65D}"/>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09" name="Freihandform 714">
                  <a:extLst>
                    <a:ext uri="{FF2B5EF4-FFF2-40B4-BE49-F238E27FC236}">
                      <a16:creationId xmlns:a16="http://schemas.microsoft.com/office/drawing/2014/main" id="{FC3CF45D-F21F-D344-B086-073261FE8649}"/>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0" name="Freihandform 714">
                  <a:extLst>
                    <a:ext uri="{FF2B5EF4-FFF2-40B4-BE49-F238E27FC236}">
                      <a16:creationId xmlns:a16="http://schemas.microsoft.com/office/drawing/2014/main" id="{C9E04170-304C-6F45-9F6D-F646326CF8E4}"/>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1" name="Freihandform 714">
                  <a:extLst>
                    <a:ext uri="{FF2B5EF4-FFF2-40B4-BE49-F238E27FC236}">
                      <a16:creationId xmlns:a16="http://schemas.microsoft.com/office/drawing/2014/main" id="{D95C3D41-07E7-E14C-8212-6C84456E97AF}"/>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2" name="Freihandform 714">
                  <a:extLst>
                    <a:ext uri="{FF2B5EF4-FFF2-40B4-BE49-F238E27FC236}">
                      <a16:creationId xmlns:a16="http://schemas.microsoft.com/office/drawing/2014/main" id="{67BAE023-591B-6442-AA18-FE09F468904A}"/>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13" name="Freihandform 714">
                  <a:extLst>
                    <a:ext uri="{FF2B5EF4-FFF2-40B4-BE49-F238E27FC236}">
                      <a16:creationId xmlns:a16="http://schemas.microsoft.com/office/drawing/2014/main" id="{5CB81256-21F2-554A-917E-59E139B963D5}"/>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4" name="Freihandform 714">
                  <a:extLst>
                    <a:ext uri="{FF2B5EF4-FFF2-40B4-BE49-F238E27FC236}">
                      <a16:creationId xmlns:a16="http://schemas.microsoft.com/office/drawing/2014/main" id="{5537FA93-B88A-DF4B-BE56-4FB10FFEFA44}"/>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5" name="Freihandform 714">
                  <a:extLst>
                    <a:ext uri="{FF2B5EF4-FFF2-40B4-BE49-F238E27FC236}">
                      <a16:creationId xmlns:a16="http://schemas.microsoft.com/office/drawing/2014/main" id="{758AC831-EF91-0C42-BFCE-AD501FA008B8}"/>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6" name="Freihandform 714">
                  <a:extLst>
                    <a:ext uri="{FF2B5EF4-FFF2-40B4-BE49-F238E27FC236}">
                      <a16:creationId xmlns:a16="http://schemas.microsoft.com/office/drawing/2014/main" id="{33BC0E9A-F148-1047-BBE6-7C1F588B26A4}"/>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17" name="Freihandform 714">
                  <a:extLst>
                    <a:ext uri="{FF2B5EF4-FFF2-40B4-BE49-F238E27FC236}">
                      <a16:creationId xmlns:a16="http://schemas.microsoft.com/office/drawing/2014/main" id="{DA5388FA-616F-934B-8EAA-2EF1D7E92E07}"/>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8" name="Freihandform 714">
                  <a:extLst>
                    <a:ext uri="{FF2B5EF4-FFF2-40B4-BE49-F238E27FC236}">
                      <a16:creationId xmlns:a16="http://schemas.microsoft.com/office/drawing/2014/main" id="{2DCAC8E5-1D04-6F4E-A118-34818266D52D}"/>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19" name="Freihandform 714">
                  <a:extLst>
                    <a:ext uri="{FF2B5EF4-FFF2-40B4-BE49-F238E27FC236}">
                      <a16:creationId xmlns:a16="http://schemas.microsoft.com/office/drawing/2014/main" id="{78055649-7203-F14E-930E-986A8F7125A7}"/>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0" name="Freihandform 714">
                  <a:extLst>
                    <a:ext uri="{FF2B5EF4-FFF2-40B4-BE49-F238E27FC236}">
                      <a16:creationId xmlns:a16="http://schemas.microsoft.com/office/drawing/2014/main" id="{733369DD-2370-4C4B-AFE2-C1DAC7017CBA}"/>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21" name="Freihandform 714">
                  <a:extLst>
                    <a:ext uri="{FF2B5EF4-FFF2-40B4-BE49-F238E27FC236}">
                      <a16:creationId xmlns:a16="http://schemas.microsoft.com/office/drawing/2014/main" id="{878ADF7C-2FEE-B348-8F4A-7388D24FD625}"/>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2" name="Freihandform 714">
                  <a:extLst>
                    <a:ext uri="{FF2B5EF4-FFF2-40B4-BE49-F238E27FC236}">
                      <a16:creationId xmlns:a16="http://schemas.microsoft.com/office/drawing/2014/main" id="{C4E78ACB-81A0-C54E-9712-382BBBD3117C}"/>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3" name="Freihandform 714">
                  <a:extLst>
                    <a:ext uri="{FF2B5EF4-FFF2-40B4-BE49-F238E27FC236}">
                      <a16:creationId xmlns:a16="http://schemas.microsoft.com/office/drawing/2014/main" id="{7A38447A-6B24-214F-BAF1-91D11BA7F994}"/>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4" name="Freihandform 714">
                  <a:extLst>
                    <a:ext uri="{FF2B5EF4-FFF2-40B4-BE49-F238E27FC236}">
                      <a16:creationId xmlns:a16="http://schemas.microsoft.com/office/drawing/2014/main" id="{F7CF78CB-D87E-BB46-89A2-E9F154658B29}"/>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5" name="Freihandform 714">
                  <a:extLst>
                    <a:ext uri="{FF2B5EF4-FFF2-40B4-BE49-F238E27FC236}">
                      <a16:creationId xmlns:a16="http://schemas.microsoft.com/office/drawing/2014/main" id="{CD6BD0A6-74E1-194B-9FE7-246A8AC12088}"/>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26" name="Freihandform 714">
                  <a:extLst>
                    <a:ext uri="{FF2B5EF4-FFF2-40B4-BE49-F238E27FC236}">
                      <a16:creationId xmlns:a16="http://schemas.microsoft.com/office/drawing/2014/main" id="{5407FCBF-6A1B-4949-946C-013CC0AFA6C3}"/>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grpSp>
      <p:grpSp>
        <p:nvGrpSpPr>
          <p:cNvPr id="527" name="Group 526">
            <a:extLst>
              <a:ext uri="{FF2B5EF4-FFF2-40B4-BE49-F238E27FC236}">
                <a16:creationId xmlns:a16="http://schemas.microsoft.com/office/drawing/2014/main" id="{64437068-972F-B44E-B9F8-A35D844F1EC0}"/>
              </a:ext>
            </a:extLst>
          </p:cNvPr>
          <p:cNvGrpSpPr/>
          <p:nvPr/>
        </p:nvGrpSpPr>
        <p:grpSpPr>
          <a:xfrm>
            <a:off x="10629106" y="4331629"/>
            <a:ext cx="4507202" cy="1117985"/>
            <a:chOff x="-1525472" y="2489112"/>
            <a:chExt cx="4507202" cy="1117985"/>
          </a:xfrm>
        </p:grpSpPr>
        <p:grpSp>
          <p:nvGrpSpPr>
            <p:cNvPr id="528" name="Group 527">
              <a:extLst>
                <a:ext uri="{FF2B5EF4-FFF2-40B4-BE49-F238E27FC236}">
                  <a16:creationId xmlns:a16="http://schemas.microsoft.com/office/drawing/2014/main" id="{970FB34F-D588-6349-94C1-5E0D74847DB0}"/>
                </a:ext>
              </a:extLst>
            </p:cNvPr>
            <p:cNvGrpSpPr/>
            <p:nvPr/>
          </p:nvGrpSpPr>
          <p:grpSpPr>
            <a:xfrm>
              <a:off x="-1525472" y="2777461"/>
              <a:ext cx="4507202" cy="255113"/>
              <a:chOff x="37441" y="2521560"/>
              <a:chExt cx="4507202" cy="255113"/>
            </a:xfrm>
          </p:grpSpPr>
          <p:sp>
            <p:nvSpPr>
              <p:cNvPr id="908" name="Freihandform 714">
                <a:extLst>
                  <a:ext uri="{FF2B5EF4-FFF2-40B4-BE49-F238E27FC236}">
                    <a16:creationId xmlns:a16="http://schemas.microsoft.com/office/drawing/2014/main" id="{B3F9BFF6-5BEB-7B47-9F75-683AA90BE566}"/>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9" name="Freihandform 714">
                <a:extLst>
                  <a:ext uri="{FF2B5EF4-FFF2-40B4-BE49-F238E27FC236}">
                    <a16:creationId xmlns:a16="http://schemas.microsoft.com/office/drawing/2014/main" id="{60CB31D5-DC2E-6647-94DD-711494A3EE56}"/>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0" name="Freihandform 714">
                <a:extLst>
                  <a:ext uri="{FF2B5EF4-FFF2-40B4-BE49-F238E27FC236}">
                    <a16:creationId xmlns:a16="http://schemas.microsoft.com/office/drawing/2014/main" id="{7CC42859-EDA1-7447-B350-A48D7CAE43C3}"/>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11" name="Freihandform 714">
                <a:extLst>
                  <a:ext uri="{FF2B5EF4-FFF2-40B4-BE49-F238E27FC236}">
                    <a16:creationId xmlns:a16="http://schemas.microsoft.com/office/drawing/2014/main" id="{28004D95-0EE0-F145-A386-01B769C4B520}"/>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2" name="Freihandform 714">
                <a:extLst>
                  <a:ext uri="{FF2B5EF4-FFF2-40B4-BE49-F238E27FC236}">
                    <a16:creationId xmlns:a16="http://schemas.microsoft.com/office/drawing/2014/main" id="{4028D251-59A2-A941-88B8-4CBC41320140}"/>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3" name="Freihandform 714">
                <a:extLst>
                  <a:ext uri="{FF2B5EF4-FFF2-40B4-BE49-F238E27FC236}">
                    <a16:creationId xmlns:a16="http://schemas.microsoft.com/office/drawing/2014/main" id="{055BCEA4-629E-B74E-81AC-34305AF0FDC9}"/>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4" name="Freihandform 714">
                <a:extLst>
                  <a:ext uri="{FF2B5EF4-FFF2-40B4-BE49-F238E27FC236}">
                    <a16:creationId xmlns:a16="http://schemas.microsoft.com/office/drawing/2014/main" id="{0C8F3733-63C2-E441-9014-B1921CADF450}"/>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15" name="Freihandform 714">
                <a:extLst>
                  <a:ext uri="{FF2B5EF4-FFF2-40B4-BE49-F238E27FC236}">
                    <a16:creationId xmlns:a16="http://schemas.microsoft.com/office/drawing/2014/main" id="{ACFF4BE6-0A87-A14D-82FE-873985D95EE6}"/>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16" name="Freihandform 714">
                <a:extLst>
                  <a:ext uri="{FF2B5EF4-FFF2-40B4-BE49-F238E27FC236}">
                    <a16:creationId xmlns:a16="http://schemas.microsoft.com/office/drawing/2014/main" id="{B7806947-4E77-A141-A297-94B58BB15BAE}"/>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7" name="Freihandform 714">
                <a:extLst>
                  <a:ext uri="{FF2B5EF4-FFF2-40B4-BE49-F238E27FC236}">
                    <a16:creationId xmlns:a16="http://schemas.microsoft.com/office/drawing/2014/main" id="{62FF6303-4ACF-F14C-BAFC-B470376B1CE7}"/>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8" name="Freihandform 714">
                <a:extLst>
                  <a:ext uri="{FF2B5EF4-FFF2-40B4-BE49-F238E27FC236}">
                    <a16:creationId xmlns:a16="http://schemas.microsoft.com/office/drawing/2014/main" id="{28C44EE3-1F5F-7242-9525-7BCB925FE9D4}"/>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19" name="Freihandform 714">
                <a:extLst>
                  <a:ext uri="{FF2B5EF4-FFF2-40B4-BE49-F238E27FC236}">
                    <a16:creationId xmlns:a16="http://schemas.microsoft.com/office/drawing/2014/main" id="{9602B2BF-F450-D44F-840A-3EFAA19125D8}"/>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20" name="Freihandform 714">
                <a:extLst>
                  <a:ext uri="{FF2B5EF4-FFF2-40B4-BE49-F238E27FC236}">
                    <a16:creationId xmlns:a16="http://schemas.microsoft.com/office/drawing/2014/main" id="{5CFC1A68-60BF-A64C-85AF-C24AF73364D8}"/>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1" name="Freihandform 714">
                <a:extLst>
                  <a:ext uri="{FF2B5EF4-FFF2-40B4-BE49-F238E27FC236}">
                    <a16:creationId xmlns:a16="http://schemas.microsoft.com/office/drawing/2014/main" id="{749BA6F3-7091-6A4B-9474-A43C8EEFF528}"/>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22" name="Freihandform 714">
                <a:extLst>
                  <a:ext uri="{FF2B5EF4-FFF2-40B4-BE49-F238E27FC236}">
                    <a16:creationId xmlns:a16="http://schemas.microsoft.com/office/drawing/2014/main" id="{54F516DA-8437-3944-AD2E-A3CA8A692DE0}"/>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3" name="Freihandform 714">
                <a:extLst>
                  <a:ext uri="{FF2B5EF4-FFF2-40B4-BE49-F238E27FC236}">
                    <a16:creationId xmlns:a16="http://schemas.microsoft.com/office/drawing/2014/main" id="{74FF3A59-709D-214A-BA9F-74B470188494}"/>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4" name="Freihandform 714">
                <a:extLst>
                  <a:ext uri="{FF2B5EF4-FFF2-40B4-BE49-F238E27FC236}">
                    <a16:creationId xmlns:a16="http://schemas.microsoft.com/office/drawing/2014/main" id="{1ECD0466-CDBD-E140-A905-4B22F3CB12EF}"/>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5" name="Freihandform 714">
                <a:extLst>
                  <a:ext uri="{FF2B5EF4-FFF2-40B4-BE49-F238E27FC236}">
                    <a16:creationId xmlns:a16="http://schemas.microsoft.com/office/drawing/2014/main" id="{9FC17521-E413-F646-B861-8439FB3D1B8E}"/>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6" name="Freihandform 714">
                <a:extLst>
                  <a:ext uri="{FF2B5EF4-FFF2-40B4-BE49-F238E27FC236}">
                    <a16:creationId xmlns:a16="http://schemas.microsoft.com/office/drawing/2014/main" id="{40F0C9C7-8CCB-4C45-BB40-9F3591CFF4C3}"/>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27" name="Freihandform 714">
                <a:extLst>
                  <a:ext uri="{FF2B5EF4-FFF2-40B4-BE49-F238E27FC236}">
                    <a16:creationId xmlns:a16="http://schemas.microsoft.com/office/drawing/2014/main" id="{068D9EAC-514B-6848-97DA-A1E9E52C4D18}"/>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8" name="Freihandform 714">
                <a:extLst>
                  <a:ext uri="{FF2B5EF4-FFF2-40B4-BE49-F238E27FC236}">
                    <a16:creationId xmlns:a16="http://schemas.microsoft.com/office/drawing/2014/main" id="{04F3996D-BC31-9A45-9A0E-40A3EEF6ACE3}"/>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29" name="Freihandform 714">
                <a:extLst>
                  <a:ext uri="{FF2B5EF4-FFF2-40B4-BE49-F238E27FC236}">
                    <a16:creationId xmlns:a16="http://schemas.microsoft.com/office/drawing/2014/main" id="{21709B55-B7BC-C943-B1C2-1F397A407D54}"/>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30" name="Freihandform 714">
                <a:extLst>
                  <a:ext uri="{FF2B5EF4-FFF2-40B4-BE49-F238E27FC236}">
                    <a16:creationId xmlns:a16="http://schemas.microsoft.com/office/drawing/2014/main" id="{7CD8BF6F-9269-2A4D-892F-768C74AF282E}"/>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31" name="Freihandform 714">
                <a:extLst>
                  <a:ext uri="{FF2B5EF4-FFF2-40B4-BE49-F238E27FC236}">
                    <a16:creationId xmlns:a16="http://schemas.microsoft.com/office/drawing/2014/main" id="{395A16E6-87FE-904D-B0E5-55506EED805F}"/>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2" name="Freihandform 714">
                <a:extLst>
                  <a:ext uri="{FF2B5EF4-FFF2-40B4-BE49-F238E27FC236}">
                    <a16:creationId xmlns:a16="http://schemas.microsoft.com/office/drawing/2014/main" id="{B1A36920-2D75-3945-8043-632C998FD58C}"/>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3" name="Freihandform 714">
                <a:extLst>
                  <a:ext uri="{FF2B5EF4-FFF2-40B4-BE49-F238E27FC236}">
                    <a16:creationId xmlns:a16="http://schemas.microsoft.com/office/drawing/2014/main" id="{46511AE5-32C2-4440-BE3D-F0C426480BD3}"/>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4" name="Freihandform 714">
                <a:extLst>
                  <a:ext uri="{FF2B5EF4-FFF2-40B4-BE49-F238E27FC236}">
                    <a16:creationId xmlns:a16="http://schemas.microsoft.com/office/drawing/2014/main" id="{F16F93F6-205E-4641-8B6D-812DB494196D}"/>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35" name="Freihandform 714">
                <a:extLst>
                  <a:ext uri="{FF2B5EF4-FFF2-40B4-BE49-F238E27FC236}">
                    <a16:creationId xmlns:a16="http://schemas.microsoft.com/office/drawing/2014/main" id="{BDB11372-15F4-8045-87B7-FE1D9B7F34D5}"/>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6" name="Freihandform 714">
                <a:extLst>
                  <a:ext uri="{FF2B5EF4-FFF2-40B4-BE49-F238E27FC236}">
                    <a16:creationId xmlns:a16="http://schemas.microsoft.com/office/drawing/2014/main" id="{1122C139-E76E-734C-B95E-5B8801479141}"/>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7" name="Freihandform 714">
                <a:extLst>
                  <a:ext uri="{FF2B5EF4-FFF2-40B4-BE49-F238E27FC236}">
                    <a16:creationId xmlns:a16="http://schemas.microsoft.com/office/drawing/2014/main" id="{4A1E959D-ABD2-CE4D-AD43-59F51A61CC13}"/>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38" name="Freihandform 714">
                <a:extLst>
                  <a:ext uri="{FF2B5EF4-FFF2-40B4-BE49-F238E27FC236}">
                    <a16:creationId xmlns:a16="http://schemas.microsoft.com/office/drawing/2014/main" id="{96E03BE5-2024-BA49-9367-3801CC94DD37}"/>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939" name="Freihandform 714">
                <a:extLst>
                  <a:ext uri="{FF2B5EF4-FFF2-40B4-BE49-F238E27FC236}">
                    <a16:creationId xmlns:a16="http://schemas.microsoft.com/office/drawing/2014/main" id="{0D3153C5-506B-D849-B620-02C2D4B941A2}"/>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0" name="Freihandform 714">
                <a:extLst>
                  <a:ext uri="{FF2B5EF4-FFF2-40B4-BE49-F238E27FC236}">
                    <a16:creationId xmlns:a16="http://schemas.microsoft.com/office/drawing/2014/main" id="{55C10038-38D8-8F49-8F01-F700AC75BE7F}"/>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1" name="Freihandform 714">
                <a:extLst>
                  <a:ext uri="{FF2B5EF4-FFF2-40B4-BE49-F238E27FC236}">
                    <a16:creationId xmlns:a16="http://schemas.microsoft.com/office/drawing/2014/main" id="{987EEB0C-A5A4-C04E-B4E2-58C09630A2EB}"/>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2" name="Freihandform 714">
                <a:extLst>
                  <a:ext uri="{FF2B5EF4-FFF2-40B4-BE49-F238E27FC236}">
                    <a16:creationId xmlns:a16="http://schemas.microsoft.com/office/drawing/2014/main" id="{BA46467E-BFAF-4340-A1EC-57B63DD4AADC}"/>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43" name="Freihandform 714">
                <a:extLst>
                  <a:ext uri="{FF2B5EF4-FFF2-40B4-BE49-F238E27FC236}">
                    <a16:creationId xmlns:a16="http://schemas.microsoft.com/office/drawing/2014/main" id="{5D835283-E620-EC4F-8376-3DF743A04A30}"/>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4" name="Freihandform 714">
                <a:extLst>
                  <a:ext uri="{FF2B5EF4-FFF2-40B4-BE49-F238E27FC236}">
                    <a16:creationId xmlns:a16="http://schemas.microsoft.com/office/drawing/2014/main" id="{4DBCCB0A-62A2-814C-8BD5-5E2B43AC8051}"/>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5" name="Freihandform 714">
                <a:extLst>
                  <a:ext uri="{FF2B5EF4-FFF2-40B4-BE49-F238E27FC236}">
                    <a16:creationId xmlns:a16="http://schemas.microsoft.com/office/drawing/2014/main" id="{4BB307F2-9B4F-B74D-AE0A-DE6FDFFF0F5A}"/>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6" name="Freihandform 714">
                <a:extLst>
                  <a:ext uri="{FF2B5EF4-FFF2-40B4-BE49-F238E27FC236}">
                    <a16:creationId xmlns:a16="http://schemas.microsoft.com/office/drawing/2014/main" id="{9AD211F2-B81B-6449-80B8-81B8B6DAC0F3}"/>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47" name="Freihandform 714">
                <a:extLst>
                  <a:ext uri="{FF2B5EF4-FFF2-40B4-BE49-F238E27FC236}">
                    <a16:creationId xmlns:a16="http://schemas.microsoft.com/office/drawing/2014/main" id="{15DAB10A-A90B-EA4C-8ABD-44F2811AB130}"/>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8" name="Freihandform 714">
                <a:extLst>
                  <a:ext uri="{FF2B5EF4-FFF2-40B4-BE49-F238E27FC236}">
                    <a16:creationId xmlns:a16="http://schemas.microsoft.com/office/drawing/2014/main" id="{B10F91AD-B0A3-4847-98F3-A654603684F7}"/>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49" name="Freihandform 714">
                <a:extLst>
                  <a:ext uri="{FF2B5EF4-FFF2-40B4-BE49-F238E27FC236}">
                    <a16:creationId xmlns:a16="http://schemas.microsoft.com/office/drawing/2014/main" id="{424FF02C-E2EE-8E4A-92AE-18BD8742D48E}"/>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0" name="Freihandform 714">
                <a:extLst>
                  <a:ext uri="{FF2B5EF4-FFF2-40B4-BE49-F238E27FC236}">
                    <a16:creationId xmlns:a16="http://schemas.microsoft.com/office/drawing/2014/main" id="{60C0CB0C-B3E5-B443-868B-CE70CAEBF21D}"/>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1" name="Freihandform 714">
                <a:extLst>
                  <a:ext uri="{FF2B5EF4-FFF2-40B4-BE49-F238E27FC236}">
                    <a16:creationId xmlns:a16="http://schemas.microsoft.com/office/drawing/2014/main" id="{DADA6589-6EB4-A846-847F-0811828DA1E6}"/>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2" name="Freihandform 714">
                <a:extLst>
                  <a:ext uri="{FF2B5EF4-FFF2-40B4-BE49-F238E27FC236}">
                    <a16:creationId xmlns:a16="http://schemas.microsoft.com/office/drawing/2014/main" id="{029B0EA5-007C-9642-913E-4C4C97B73446}"/>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3" name="Freihandform 714">
                <a:extLst>
                  <a:ext uri="{FF2B5EF4-FFF2-40B4-BE49-F238E27FC236}">
                    <a16:creationId xmlns:a16="http://schemas.microsoft.com/office/drawing/2014/main" id="{F6F4CC59-324D-494A-A724-F96CCE2325C0}"/>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4" name="Freihandform 714">
                <a:extLst>
                  <a:ext uri="{FF2B5EF4-FFF2-40B4-BE49-F238E27FC236}">
                    <a16:creationId xmlns:a16="http://schemas.microsoft.com/office/drawing/2014/main" id="{07E3F555-830D-6C4A-900C-49ABAE9BB1C0}"/>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55" name="Freihandform 714">
                <a:extLst>
                  <a:ext uri="{FF2B5EF4-FFF2-40B4-BE49-F238E27FC236}">
                    <a16:creationId xmlns:a16="http://schemas.microsoft.com/office/drawing/2014/main" id="{3BFD9278-F20F-1A40-AB3A-D4A876D71C2F}"/>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6" name="Freihandform 714">
                <a:extLst>
                  <a:ext uri="{FF2B5EF4-FFF2-40B4-BE49-F238E27FC236}">
                    <a16:creationId xmlns:a16="http://schemas.microsoft.com/office/drawing/2014/main" id="{90D84FF8-8E09-2747-A134-77F607CD5875}"/>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7" name="Freihandform 714">
                <a:extLst>
                  <a:ext uri="{FF2B5EF4-FFF2-40B4-BE49-F238E27FC236}">
                    <a16:creationId xmlns:a16="http://schemas.microsoft.com/office/drawing/2014/main" id="{82D242F7-B978-DC4C-A2CC-39872B3D32C3}"/>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8" name="Freihandform 714">
                <a:extLst>
                  <a:ext uri="{FF2B5EF4-FFF2-40B4-BE49-F238E27FC236}">
                    <a16:creationId xmlns:a16="http://schemas.microsoft.com/office/drawing/2014/main" id="{00946197-DF0F-D844-A700-5AB3A4976121}"/>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59" name="Freihandform 714">
                <a:extLst>
                  <a:ext uri="{FF2B5EF4-FFF2-40B4-BE49-F238E27FC236}">
                    <a16:creationId xmlns:a16="http://schemas.microsoft.com/office/drawing/2014/main" id="{A24F97FC-A269-404A-AAF9-E29C4B846390}"/>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60" name="Freihandform 714">
                <a:extLst>
                  <a:ext uri="{FF2B5EF4-FFF2-40B4-BE49-F238E27FC236}">
                    <a16:creationId xmlns:a16="http://schemas.microsoft.com/office/drawing/2014/main" id="{7A166B8D-C3A3-A241-92B6-052265C6C4A1}"/>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1" name="Freihandform 714">
                <a:extLst>
                  <a:ext uri="{FF2B5EF4-FFF2-40B4-BE49-F238E27FC236}">
                    <a16:creationId xmlns:a16="http://schemas.microsoft.com/office/drawing/2014/main" id="{AE4BF545-E179-D14A-9038-6DA891EB1BCE}"/>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62" name="Freihandform 714">
                <a:extLst>
                  <a:ext uri="{FF2B5EF4-FFF2-40B4-BE49-F238E27FC236}">
                    <a16:creationId xmlns:a16="http://schemas.microsoft.com/office/drawing/2014/main" id="{D6DC70CE-73A8-3C4A-AD5C-7E3E06BAAC23}"/>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3" name="Freihandform 714">
                <a:extLst>
                  <a:ext uri="{FF2B5EF4-FFF2-40B4-BE49-F238E27FC236}">
                    <a16:creationId xmlns:a16="http://schemas.microsoft.com/office/drawing/2014/main" id="{E54CEBBF-F7CC-334C-83B6-71CFB0BD7667}"/>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4" name="Freihandform 714">
                <a:extLst>
                  <a:ext uri="{FF2B5EF4-FFF2-40B4-BE49-F238E27FC236}">
                    <a16:creationId xmlns:a16="http://schemas.microsoft.com/office/drawing/2014/main" id="{02124F1D-0D1C-BD4D-B46A-874AF55C7089}"/>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5" name="Freihandform 714">
                <a:extLst>
                  <a:ext uri="{FF2B5EF4-FFF2-40B4-BE49-F238E27FC236}">
                    <a16:creationId xmlns:a16="http://schemas.microsoft.com/office/drawing/2014/main" id="{025EECC2-E4A6-2340-8001-1B7B33364A65}"/>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66" name="Freihandform 714">
                <a:extLst>
                  <a:ext uri="{FF2B5EF4-FFF2-40B4-BE49-F238E27FC236}">
                    <a16:creationId xmlns:a16="http://schemas.microsoft.com/office/drawing/2014/main" id="{B5476468-E0E7-7243-96A6-5E0AFE035041}"/>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7" name="Freihandform 714">
                <a:extLst>
                  <a:ext uri="{FF2B5EF4-FFF2-40B4-BE49-F238E27FC236}">
                    <a16:creationId xmlns:a16="http://schemas.microsoft.com/office/drawing/2014/main" id="{4F6E7E92-5E91-A545-BDAB-21BEA24239B4}"/>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8" name="Freihandform 714">
                <a:extLst>
                  <a:ext uri="{FF2B5EF4-FFF2-40B4-BE49-F238E27FC236}">
                    <a16:creationId xmlns:a16="http://schemas.microsoft.com/office/drawing/2014/main" id="{780BAD65-8BE9-2847-911C-53572E725A9C}"/>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69" name="Freihandform 714">
                <a:extLst>
                  <a:ext uri="{FF2B5EF4-FFF2-40B4-BE49-F238E27FC236}">
                    <a16:creationId xmlns:a16="http://schemas.microsoft.com/office/drawing/2014/main" id="{C1ABD9C7-2F80-B64B-90B4-E4F8CA921D5C}"/>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0" name="Freihandform 714">
                <a:extLst>
                  <a:ext uri="{FF2B5EF4-FFF2-40B4-BE49-F238E27FC236}">
                    <a16:creationId xmlns:a16="http://schemas.microsoft.com/office/drawing/2014/main" id="{EE42D635-40F7-0B40-9503-98A14308746C}"/>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1" name="Freihandform 714">
                <a:extLst>
                  <a:ext uri="{FF2B5EF4-FFF2-40B4-BE49-F238E27FC236}">
                    <a16:creationId xmlns:a16="http://schemas.microsoft.com/office/drawing/2014/main" id="{56BC0636-E6D1-AA48-93F5-98E99CCDDC7E}"/>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2" name="Freihandform 714">
                <a:extLst>
                  <a:ext uri="{FF2B5EF4-FFF2-40B4-BE49-F238E27FC236}">
                    <a16:creationId xmlns:a16="http://schemas.microsoft.com/office/drawing/2014/main" id="{CA60A861-13E3-2445-8197-41E59FBBB2CA}"/>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73" name="Freihandform 714">
                <a:extLst>
                  <a:ext uri="{FF2B5EF4-FFF2-40B4-BE49-F238E27FC236}">
                    <a16:creationId xmlns:a16="http://schemas.microsoft.com/office/drawing/2014/main" id="{FB1CC978-D31C-1645-8515-775FF143D590}"/>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74" name="Freihandform 714">
                <a:extLst>
                  <a:ext uri="{FF2B5EF4-FFF2-40B4-BE49-F238E27FC236}">
                    <a16:creationId xmlns:a16="http://schemas.microsoft.com/office/drawing/2014/main" id="{A2964EB9-2872-914D-B0D1-4B8B970A92F7}"/>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5" name="Freihandform 714">
                <a:extLst>
                  <a:ext uri="{FF2B5EF4-FFF2-40B4-BE49-F238E27FC236}">
                    <a16:creationId xmlns:a16="http://schemas.microsoft.com/office/drawing/2014/main" id="{D89D6C75-74F5-AE46-8EF5-B78B008CFBB0}"/>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6" name="Freihandform 714">
                <a:extLst>
                  <a:ext uri="{FF2B5EF4-FFF2-40B4-BE49-F238E27FC236}">
                    <a16:creationId xmlns:a16="http://schemas.microsoft.com/office/drawing/2014/main" id="{6C263A86-7E03-514D-BEEC-64930CF00F27}"/>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7" name="Freihandform 714">
                <a:extLst>
                  <a:ext uri="{FF2B5EF4-FFF2-40B4-BE49-F238E27FC236}">
                    <a16:creationId xmlns:a16="http://schemas.microsoft.com/office/drawing/2014/main" id="{CE41E899-6C13-9E4B-A7A8-FD267074FECD}"/>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78" name="Freihandform 714">
                <a:extLst>
                  <a:ext uri="{FF2B5EF4-FFF2-40B4-BE49-F238E27FC236}">
                    <a16:creationId xmlns:a16="http://schemas.microsoft.com/office/drawing/2014/main" id="{904B6C8E-9893-6646-B1F8-D291E3511C22}"/>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79" name="Freihandform 714">
                <a:extLst>
                  <a:ext uri="{FF2B5EF4-FFF2-40B4-BE49-F238E27FC236}">
                    <a16:creationId xmlns:a16="http://schemas.microsoft.com/office/drawing/2014/main" id="{8F1F905F-0D18-8D42-8F65-DE4342A43999}"/>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0" name="Freihandform 714">
                <a:extLst>
                  <a:ext uri="{FF2B5EF4-FFF2-40B4-BE49-F238E27FC236}">
                    <a16:creationId xmlns:a16="http://schemas.microsoft.com/office/drawing/2014/main" id="{2FD5BFED-FA0A-7F4E-9A45-59DC15FA62B4}"/>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1" name="Freihandform 714">
                <a:extLst>
                  <a:ext uri="{FF2B5EF4-FFF2-40B4-BE49-F238E27FC236}">
                    <a16:creationId xmlns:a16="http://schemas.microsoft.com/office/drawing/2014/main" id="{C33677DF-A6B6-4544-ACF7-E95EECF42535}"/>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82" name="Freihandform 714">
                <a:extLst>
                  <a:ext uri="{FF2B5EF4-FFF2-40B4-BE49-F238E27FC236}">
                    <a16:creationId xmlns:a16="http://schemas.microsoft.com/office/drawing/2014/main" id="{CE0715B6-6C21-B945-8AD8-82B2BEE55471}"/>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3" name="Freihandform 714">
                <a:extLst>
                  <a:ext uri="{FF2B5EF4-FFF2-40B4-BE49-F238E27FC236}">
                    <a16:creationId xmlns:a16="http://schemas.microsoft.com/office/drawing/2014/main" id="{ABE77CBE-378F-034C-B59B-B3B92F965237}"/>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4" name="Freihandform 714">
                <a:extLst>
                  <a:ext uri="{FF2B5EF4-FFF2-40B4-BE49-F238E27FC236}">
                    <a16:creationId xmlns:a16="http://schemas.microsoft.com/office/drawing/2014/main" id="{E8D8C927-D7F2-8445-B25C-BF8AE0728435}"/>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5" name="Freihandform 714">
                <a:extLst>
                  <a:ext uri="{FF2B5EF4-FFF2-40B4-BE49-F238E27FC236}">
                    <a16:creationId xmlns:a16="http://schemas.microsoft.com/office/drawing/2014/main" id="{854CB9AC-E3D4-A440-859A-51D42FD3094E}"/>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6" name="Freihandform 714">
                <a:extLst>
                  <a:ext uri="{FF2B5EF4-FFF2-40B4-BE49-F238E27FC236}">
                    <a16:creationId xmlns:a16="http://schemas.microsoft.com/office/drawing/2014/main" id="{D448860F-FCC1-F34D-A2E3-2FCF16FB4EA0}"/>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7" name="Freihandform 714">
                <a:extLst>
                  <a:ext uri="{FF2B5EF4-FFF2-40B4-BE49-F238E27FC236}">
                    <a16:creationId xmlns:a16="http://schemas.microsoft.com/office/drawing/2014/main" id="{7138C192-4357-E84D-B888-9FB5DDAEA22B}"/>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8" name="Freihandform 714">
                <a:extLst>
                  <a:ext uri="{FF2B5EF4-FFF2-40B4-BE49-F238E27FC236}">
                    <a16:creationId xmlns:a16="http://schemas.microsoft.com/office/drawing/2014/main" id="{51152557-B8C0-8D40-AE4C-F8E5C299B5A3}"/>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89" name="Freihandform 714">
                <a:extLst>
                  <a:ext uri="{FF2B5EF4-FFF2-40B4-BE49-F238E27FC236}">
                    <a16:creationId xmlns:a16="http://schemas.microsoft.com/office/drawing/2014/main" id="{1794FEFC-1928-D042-8A56-AD205BF2E45B}"/>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0" name="Freihandform 714">
                <a:extLst>
                  <a:ext uri="{FF2B5EF4-FFF2-40B4-BE49-F238E27FC236}">
                    <a16:creationId xmlns:a16="http://schemas.microsoft.com/office/drawing/2014/main" id="{2CEF83EE-A8AD-4E46-8C9B-2494FC3CA323}"/>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1" name="Freihandform 714">
                <a:extLst>
                  <a:ext uri="{FF2B5EF4-FFF2-40B4-BE49-F238E27FC236}">
                    <a16:creationId xmlns:a16="http://schemas.microsoft.com/office/drawing/2014/main" id="{6DDC35EC-BFC0-944C-817C-C5B01A2EE930}"/>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2" name="Freihandform 714">
                <a:extLst>
                  <a:ext uri="{FF2B5EF4-FFF2-40B4-BE49-F238E27FC236}">
                    <a16:creationId xmlns:a16="http://schemas.microsoft.com/office/drawing/2014/main" id="{CE5DD95B-0C46-1B45-AC55-D7CC4307EDBD}"/>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93" name="Freihandform 714">
                <a:extLst>
                  <a:ext uri="{FF2B5EF4-FFF2-40B4-BE49-F238E27FC236}">
                    <a16:creationId xmlns:a16="http://schemas.microsoft.com/office/drawing/2014/main" id="{79954BA8-C7F3-7441-89CB-7740416926E8}"/>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4" name="Freihandform 714">
                <a:extLst>
                  <a:ext uri="{FF2B5EF4-FFF2-40B4-BE49-F238E27FC236}">
                    <a16:creationId xmlns:a16="http://schemas.microsoft.com/office/drawing/2014/main" id="{E500FCEF-9A02-0840-A194-6AD1421C303E}"/>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995" name="Freihandform 714">
                <a:extLst>
                  <a:ext uri="{FF2B5EF4-FFF2-40B4-BE49-F238E27FC236}">
                    <a16:creationId xmlns:a16="http://schemas.microsoft.com/office/drawing/2014/main" id="{71530748-CA5E-164C-A216-4F6236D2EC14}"/>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6" name="Freihandform 714">
                <a:extLst>
                  <a:ext uri="{FF2B5EF4-FFF2-40B4-BE49-F238E27FC236}">
                    <a16:creationId xmlns:a16="http://schemas.microsoft.com/office/drawing/2014/main" id="{E26C1D4C-6F9C-C449-B681-FA7BFA44A66B}"/>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997" name="Freihandform 714">
                <a:extLst>
                  <a:ext uri="{FF2B5EF4-FFF2-40B4-BE49-F238E27FC236}">
                    <a16:creationId xmlns:a16="http://schemas.microsoft.com/office/drawing/2014/main" id="{91B1B4BD-B5E2-024C-B5CD-8429FFD849BA}"/>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8" name="Freihandform 714">
                <a:extLst>
                  <a:ext uri="{FF2B5EF4-FFF2-40B4-BE49-F238E27FC236}">
                    <a16:creationId xmlns:a16="http://schemas.microsoft.com/office/drawing/2014/main" id="{C8DC06DA-3151-C646-9CDE-517DEB9EF317}"/>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99" name="Freihandform 714">
                <a:extLst>
                  <a:ext uri="{FF2B5EF4-FFF2-40B4-BE49-F238E27FC236}">
                    <a16:creationId xmlns:a16="http://schemas.microsoft.com/office/drawing/2014/main" id="{6A1AF006-CD53-FA47-A20E-C241B7BE47F4}"/>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0" name="Freihandform 714">
                <a:extLst>
                  <a:ext uri="{FF2B5EF4-FFF2-40B4-BE49-F238E27FC236}">
                    <a16:creationId xmlns:a16="http://schemas.microsoft.com/office/drawing/2014/main" id="{DA951CA0-B545-904B-9895-208EB69C4213}"/>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1" name="Freihandform 714">
                <a:extLst>
                  <a:ext uri="{FF2B5EF4-FFF2-40B4-BE49-F238E27FC236}">
                    <a16:creationId xmlns:a16="http://schemas.microsoft.com/office/drawing/2014/main" id="{5D7A4C7B-A2EA-544A-8C5E-8ED86DC4489B}"/>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2" name="Freihandform 714">
                <a:extLst>
                  <a:ext uri="{FF2B5EF4-FFF2-40B4-BE49-F238E27FC236}">
                    <a16:creationId xmlns:a16="http://schemas.microsoft.com/office/drawing/2014/main" id="{DE8A8EA0-9AFF-2C4C-A1A8-69C95443016E}"/>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3" name="Freihandform 714">
                <a:extLst>
                  <a:ext uri="{FF2B5EF4-FFF2-40B4-BE49-F238E27FC236}">
                    <a16:creationId xmlns:a16="http://schemas.microsoft.com/office/drawing/2014/main" id="{DEECE372-8CA9-C74F-BF48-182E0024CF3B}"/>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4" name="Freihandform 714">
                <a:extLst>
                  <a:ext uri="{FF2B5EF4-FFF2-40B4-BE49-F238E27FC236}">
                    <a16:creationId xmlns:a16="http://schemas.microsoft.com/office/drawing/2014/main" id="{E476FAFB-996E-FD4C-B8AC-A259CD6B69AE}"/>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5" name="Freihandform 714">
                <a:extLst>
                  <a:ext uri="{FF2B5EF4-FFF2-40B4-BE49-F238E27FC236}">
                    <a16:creationId xmlns:a16="http://schemas.microsoft.com/office/drawing/2014/main" id="{76F81103-A0BF-CE4A-A0EC-6BD4BF603159}"/>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6" name="Freihandform 714">
                <a:extLst>
                  <a:ext uri="{FF2B5EF4-FFF2-40B4-BE49-F238E27FC236}">
                    <a16:creationId xmlns:a16="http://schemas.microsoft.com/office/drawing/2014/main" id="{8133A46F-64C1-8141-B772-2110DBB34232}"/>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007" name="Freihandform 714">
                <a:extLst>
                  <a:ext uri="{FF2B5EF4-FFF2-40B4-BE49-F238E27FC236}">
                    <a16:creationId xmlns:a16="http://schemas.microsoft.com/office/drawing/2014/main" id="{F6A94024-EFB1-C347-9C74-B5E744A1D647}"/>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008" name="Freihandform 714">
                <a:extLst>
                  <a:ext uri="{FF2B5EF4-FFF2-40B4-BE49-F238E27FC236}">
                    <a16:creationId xmlns:a16="http://schemas.microsoft.com/office/drawing/2014/main" id="{8D189359-D482-D441-8D4C-291528ED8F45}"/>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09" name="Freihandform 714">
                <a:extLst>
                  <a:ext uri="{FF2B5EF4-FFF2-40B4-BE49-F238E27FC236}">
                    <a16:creationId xmlns:a16="http://schemas.microsoft.com/office/drawing/2014/main" id="{2844B0CD-C0A1-A04F-B59C-BDB34C5B7129}"/>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0" name="Freihandform 714">
                <a:extLst>
                  <a:ext uri="{FF2B5EF4-FFF2-40B4-BE49-F238E27FC236}">
                    <a16:creationId xmlns:a16="http://schemas.microsoft.com/office/drawing/2014/main" id="{FB4A3F0B-4B24-0441-85EA-4AAAFA2C4FBE}"/>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1" name="Freihandform 714">
                <a:extLst>
                  <a:ext uri="{FF2B5EF4-FFF2-40B4-BE49-F238E27FC236}">
                    <a16:creationId xmlns:a16="http://schemas.microsoft.com/office/drawing/2014/main" id="{0DF16DF2-F5DD-6E46-8101-BEE31A407B29}"/>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2" name="Freihandform 714">
                <a:extLst>
                  <a:ext uri="{FF2B5EF4-FFF2-40B4-BE49-F238E27FC236}">
                    <a16:creationId xmlns:a16="http://schemas.microsoft.com/office/drawing/2014/main" id="{D4980C43-A5F8-C040-9D7D-C22DB1E3187A}"/>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3" name="Freihandform 714">
                <a:extLst>
                  <a:ext uri="{FF2B5EF4-FFF2-40B4-BE49-F238E27FC236}">
                    <a16:creationId xmlns:a16="http://schemas.microsoft.com/office/drawing/2014/main" id="{81F5240B-9129-C54A-B0C0-1D8820D8E7C4}"/>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4" name="Freihandform 714">
                <a:extLst>
                  <a:ext uri="{FF2B5EF4-FFF2-40B4-BE49-F238E27FC236}">
                    <a16:creationId xmlns:a16="http://schemas.microsoft.com/office/drawing/2014/main" id="{2FF6D04F-D8C2-8E46-85DD-A2EE4B7CE077}"/>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1015" name="Freihandform 714">
                <a:extLst>
                  <a:ext uri="{FF2B5EF4-FFF2-40B4-BE49-F238E27FC236}">
                    <a16:creationId xmlns:a16="http://schemas.microsoft.com/office/drawing/2014/main" id="{B8A90564-7CD8-FD48-85C7-91E2284F5E82}"/>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6" name="Freihandform 714">
                <a:extLst>
                  <a:ext uri="{FF2B5EF4-FFF2-40B4-BE49-F238E27FC236}">
                    <a16:creationId xmlns:a16="http://schemas.microsoft.com/office/drawing/2014/main" id="{78DF58FF-907E-A743-B3DA-8646E757D08D}"/>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7" name="Freihandform 714">
                <a:extLst>
                  <a:ext uri="{FF2B5EF4-FFF2-40B4-BE49-F238E27FC236}">
                    <a16:creationId xmlns:a16="http://schemas.microsoft.com/office/drawing/2014/main" id="{45BC49B4-6985-8D44-9EEF-08519C45B4F0}"/>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18" name="Freihandform 714">
                <a:extLst>
                  <a:ext uri="{FF2B5EF4-FFF2-40B4-BE49-F238E27FC236}">
                    <a16:creationId xmlns:a16="http://schemas.microsoft.com/office/drawing/2014/main" id="{A8F19C47-DD8D-C943-83BF-B505BBA601C7}"/>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1019" name="Freihandform 714">
                <a:extLst>
                  <a:ext uri="{FF2B5EF4-FFF2-40B4-BE49-F238E27FC236}">
                    <a16:creationId xmlns:a16="http://schemas.microsoft.com/office/drawing/2014/main" id="{0BB117D1-73AB-D745-B596-83C4A7EDF179}"/>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0" name="Freihandform 714">
                <a:extLst>
                  <a:ext uri="{FF2B5EF4-FFF2-40B4-BE49-F238E27FC236}">
                    <a16:creationId xmlns:a16="http://schemas.microsoft.com/office/drawing/2014/main" id="{039EE6B3-2EEA-CE42-A510-CED1F3B45C1C}"/>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1" name="Freihandform 714">
                <a:extLst>
                  <a:ext uri="{FF2B5EF4-FFF2-40B4-BE49-F238E27FC236}">
                    <a16:creationId xmlns:a16="http://schemas.microsoft.com/office/drawing/2014/main" id="{0814FB90-1484-E846-8479-CB3FA0C727BB}"/>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2" name="Freihandform 714">
                <a:extLst>
                  <a:ext uri="{FF2B5EF4-FFF2-40B4-BE49-F238E27FC236}">
                    <a16:creationId xmlns:a16="http://schemas.microsoft.com/office/drawing/2014/main" id="{4750B333-01AE-164C-94B8-D16D1EAEDFB8}"/>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023" name="Freihandform 714">
                <a:extLst>
                  <a:ext uri="{FF2B5EF4-FFF2-40B4-BE49-F238E27FC236}">
                    <a16:creationId xmlns:a16="http://schemas.microsoft.com/office/drawing/2014/main" id="{EF3D0910-F91B-D640-B79F-8963E8687645}"/>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4" name="Freihandform 714">
                <a:extLst>
                  <a:ext uri="{FF2B5EF4-FFF2-40B4-BE49-F238E27FC236}">
                    <a16:creationId xmlns:a16="http://schemas.microsoft.com/office/drawing/2014/main" id="{38C93E8B-CD53-4948-B21A-E1E4145CDA41}"/>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5" name="Freihandform 714">
                <a:extLst>
                  <a:ext uri="{FF2B5EF4-FFF2-40B4-BE49-F238E27FC236}">
                    <a16:creationId xmlns:a16="http://schemas.microsoft.com/office/drawing/2014/main" id="{4F55E7C0-CC57-404A-AC50-4A0CFF2E46F7}"/>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6" name="Freihandform 714">
                <a:extLst>
                  <a:ext uri="{FF2B5EF4-FFF2-40B4-BE49-F238E27FC236}">
                    <a16:creationId xmlns:a16="http://schemas.microsoft.com/office/drawing/2014/main" id="{C62D0528-DB6E-7B4B-B58E-F188FA9C26F2}"/>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027" name="Freihandform 714">
                <a:extLst>
                  <a:ext uri="{FF2B5EF4-FFF2-40B4-BE49-F238E27FC236}">
                    <a16:creationId xmlns:a16="http://schemas.microsoft.com/office/drawing/2014/main" id="{F6B3EE7A-265C-8C45-9554-B047522A7900}"/>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8" name="Freihandform 714">
                <a:extLst>
                  <a:ext uri="{FF2B5EF4-FFF2-40B4-BE49-F238E27FC236}">
                    <a16:creationId xmlns:a16="http://schemas.microsoft.com/office/drawing/2014/main" id="{E9F092A4-9018-B045-B282-F00FB2FB82BB}"/>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29" name="Freihandform 714">
                <a:extLst>
                  <a:ext uri="{FF2B5EF4-FFF2-40B4-BE49-F238E27FC236}">
                    <a16:creationId xmlns:a16="http://schemas.microsoft.com/office/drawing/2014/main" id="{87A6403E-9324-3544-9505-8FBD7312D2F1}"/>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30" name="Freihandform 714">
                <a:extLst>
                  <a:ext uri="{FF2B5EF4-FFF2-40B4-BE49-F238E27FC236}">
                    <a16:creationId xmlns:a16="http://schemas.microsoft.com/office/drawing/2014/main" id="{7A4CB5A6-453F-084B-9367-FD2077798F3F}"/>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31" name="Freihandform 714">
                <a:extLst>
                  <a:ext uri="{FF2B5EF4-FFF2-40B4-BE49-F238E27FC236}">
                    <a16:creationId xmlns:a16="http://schemas.microsoft.com/office/drawing/2014/main" id="{0E7B907C-AA98-EA42-A659-B518329798F6}"/>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1032" name="Freihandform 714">
                <a:extLst>
                  <a:ext uri="{FF2B5EF4-FFF2-40B4-BE49-F238E27FC236}">
                    <a16:creationId xmlns:a16="http://schemas.microsoft.com/office/drawing/2014/main" id="{4A3B640F-0E4B-8947-BFDA-67C0A99DE87F}"/>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529" name="Group 528">
              <a:extLst>
                <a:ext uri="{FF2B5EF4-FFF2-40B4-BE49-F238E27FC236}">
                  <a16:creationId xmlns:a16="http://schemas.microsoft.com/office/drawing/2014/main" id="{66BE5380-4C39-4047-8723-84A8BB404642}"/>
                </a:ext>
              </a:extLst>
            </p:cNvPr>
            <p:cNvGrpSpPr/>
            <p:nvPr/>
          </p:nvGrpSpPr>
          <p:grpSpPr>
            <a:xfrm rot="10800000">
              <a:off x="-1525472" y="2489112"/>
              <a:ext cx="4507202" cy="255113"/>
              <a:chOff x="37441" y="2521560"/>
              <a:chExt cx="4507202" cy="255113"/>
            </a:xfrm>
          </p:grpSpPr>
          <p:sp>
            <p:nvSpPr>
              <p:cNvPr id="783" name="Freihandform 714">
                <a:extLst>
                  <a:ext uri="{FF2B5EF4-FFF2-40B4-BE49-F238E27FC236}">
                    <a16:creationId xmlns:a16="http://schemas.microsoft.com/office/drawing/2014/main" id="{C0770279-B98D-0047-8920-DE770CDCC425}"/>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4" name="Freihandform 714">
                <a:extLst>
                  <a:ext uri="{FF2B5EF4-FFF2-40B4-BE49-F238E27FC236}">
                    <a16:creationId xmlns:a16="http://schemas.microsoft.com/office/drawing/2014/main" id="{B09D86A3-F7EC-1D4D-B9E7-382E71E60A6E}"/>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5" name="Freihandform 714">
                <a:extLst>
                  <a:ext uri="{FF2B5EF4-FFF2-40B4-BE49-F238E27FC236}">
                    <a16:creationId xmlns:a16="http://schemas.microsoft.com/office/drawing/2014/main" id="{44659ECC-8A3E-6642-BC4F-9FE07A6A1CEE}"/>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86" name="Freihandform 714">
                <a:extLst>
                  <a:ext uri="{FF2B5EF4-FFF2-40B4-BE49-F238E27FC236}">
                    <a16:creationId xmlns:a16="http://schemas.microsoft.com/office/drawing/2014/main" id="{13E93A72-5386-F640-AAB8-E286791FAA1E}"/>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7" name="Freihandform 714">
                <a:extLst>
                  <a:ext uri="{FF2B5EF4-FFF2-40B4-BE49-F238E27FC236}">
                    <a16:creationId xmlns:a16="http://schemas.microsoft.com/office/drawing/2014/main" id="{A50C4684-3A83-6B4A-9037-76DA282AA663}"/>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8" name="Freihandform 714">
                <a:extLst>
                  <a:ext uri="{FF2B5EF4-FFF2-40B4-BE49-F238E27FC236}">
                    <a16:creationId xmlns:a16="http://schemas.microsoft.com/office/drawing/2014/main" id="{F7AEBCCC-F567-D244-BAD1-42B895A3F66F}"/>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9" name="Freihandform 714">
                <a:extLst>
                  <a:ext uri="{FF2B5EF4-FFF2-40B4-BE49-F238E27FC236}">
                    <a16:creationId xmlns:a16="http://schemas.microsoft.com/office/drawing/2014/main" id="{EC869963-16E9-4C46-BAE1-14B61BADAD90}"/>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90" name="Freihandform 714">
                <a:extLst>
                  <a:ext uri="{FF2B5EF4-FFF2-40B4-BE49-F238E27FC236}">
                    <a16:creationId xmlns:a16="http://schemas.microsoft.com/office/drawing/2014/main" id="{1532D2A9-C789-954C-8A47-A5B0A0CD52C4}"/>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91" name="Freihandform 714">
                <a:extLst>
                  <a:ext uri="{FF2B5EF4-FFF2-40B4-BE49-F238E27FC236}">
                    <a16:creationId xmlns:a16="http://schemas.microsoft.com/office/drawing/2014/main" id="{747AF88F-C118-2D42-B69E-9A91463AC217}"/>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2" name="Freihandform 714">
                <a:extLst>
                  <a:ext uri="{FF2B5EF4-FFF2-40B4-BE49-F238E27FC236}">
                    <a16:creationId xmlns:a16="http://schemas.microsoft.com/office/drawing/2014/main" id="{2F0791D6-B3B4-5C4B-B8A8-DBDA830097F7}"/>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3" name="Freihandform 714">
                <a:extLst>
                  <a:ext uri="{FF2B5EF4-FFF2-40B4-BE49-F238E27FC236}">
                    <a16:creationId xmlns:a16="http://schemas.microsoft.com/office/drawing/2014/main" id="{ABA31027-3C68-A64F-A9D2-650312DDCC83}"/>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4" name="Freihandform 714">
                <a:extLst>
                  <a:ext uri="{FF2B5EF4-FFF2-40B4-BE49-F238E27FC236}">
                    <a16:creationId xmlns:a16="http://schemas.microsoft.com/office/drawing/2014/main" id="{F9A8BE89-DB86-4F45-AF51-B71E3ED5DF38}"/>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95" name="Freihandform 714">
                <a:extLst>
                  <a:ext uri="{FF2B5EF4-FFF2-40B4-BE49-F238E27FC236}">
                    <a16:creationId xmlns:a16="http://schemas.microsoft.com/office/drawing/2014/main" id="{2964FB4B-9A7C-3443-A701-A1016FF9FA07}"/>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6" name="Freihandform 714">
                <a:extLst>
                  <a:ext uri="{FF2B5EF4-FFF2-40B4-BE49-F238E27FC236}">
                    <a16:creationId xmlns:a16="http://schemas.microsoft.com/office/drawing/2014/main" id="{159509BA-BF3C-954F-AD91-1135BC68EFE1}"/>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97" name="Freihandform 714">
                <a:extLst>
                  <a:ext uri="{FF2B5EF4-FFF2-40B4-BE49-F238E27FC236}">
                    <a16:creationId xmlns:a16="http://schemas.microsoft.com/office/drawing/2014/main" id="{15CDDFDA-9D95-CA41-A34C-E8C231878A5B}"/>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8" name="Freihandform 714">
                <a:extLst>
                  <a:ext uri="{FF2B5EF4-FFF2-40B4-BE49-F238E27FC236}">
                    <a16:creationId xmlns:a16="http://schemas.microsoft.com/office/drawing/2014/main" id="{E44E405F-32D2-8C43-AD88-9B11A7787858}"/>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99" name="Freihandform 714">
                <a:extLst>
                  <a:ext uri="{FF2B5EF4-FFF2-40B4-BE49-F238E27FC236}">
                    <a16:creationId xmlns:a16="http://schemas.microsoft.com/office/drawing/2014/main" id="{2CB35923-106E-0B46-A8D8-6BDAA5DE8F10}"/>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0" name="Freihandform 714">
                <a:extLst>
                  <a:ext uri="{FF2B5EF4-FFF2-40B4-BE49-F238E27FC236}">
                    <a16:creationId xmlns:a16="http://schemas.microsoft.com/office/drawing/2014/main" id="{B7492064-4D0A-754B-AEE4-BFCAB00891C0}"/>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1" name="Freihandform 714">
                <a:extLst>
                  <a:ext uri="{FF2B5EF4-FFF2-40B4-BE49-F238E27FC236}">
                    <a16:creationId xmlns:a16="http://schemas.microsoft.com/office/drawing/2014/main" id="{780C09AF-9748-8049-A441-2BEA775BA662}"/>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02" name="Freihandform 714">
                <a:extLst>
                  <a:ext uri="{FF2B5EF4-FFF2-40B4-BE49-F238E27FC236}">
                    <a16:creationId xmlns:a16="http://schemas.microsoft.com/office/drawing/2014/main" id="{B9DAD086-5899-F349-9CD7-0EEB7199A23F}"/>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3" name="Freihandform 714">
                <a:extLst>
                  <a:ext uri="{FF2B5EF4-FFF2-40B4-BE49-F238E27FC236}">
                    <a16:creationId xmlns:a16="http://schemas.microsoft.com/office/drawing/2014/main" id="{2193A5D5-7155-6848-87A2-4109FC0F2A89}"/>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4" name="Freihandform 714">
                <a:extLst>
                  <a:ext uri="{FF2B5EF4-FFF2-40B4-BE49-F238E27FC236}">
                    <a16:creationId xmlns:a16="http://schemas.microsoft.com/office/drawing/2014/main" id="{AC2BE050-B8D1-A041-ADBA-EDEAA674D5CE}"/>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05" name="Freihandform 714">
                <a:extLst>
                  <a:ext uri="{FF2B5EF4-FFF2-40B4-BE49-F238E27FC236}">
                    <a16:creationId xmlns:a16="http://schemas.microsoft.com/office/drawing/2014/main" id="{4E844C36-5436-164A-9B2E-78C4AD881203}"/>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06" name="Freihandform 714">
                <a:extLst>
                  <a:ext uri="{FF2B5EF4-FFF2-40B4-BE49-F238E27FC236}">
                    <a16:creationId xmlns:a16="http://schemas.microsoft.com/office/drawing/2014/main" id="{3F87481D-565F-A642-8576-839D84B24DA8}"/>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7" name="Freihandform 714">
                <a:extLst>
                  <a:ext uri="{FF2B5EF4-FFF2-40B4-BE49-F238E27FC236}">
                    <a16:creationId xmlns:a16="http://schemas.microsoft.com/office/drawing/2014/main" id="{62D5303F-F76D-8246-A393-CBF2D01118E4}"/>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8" name="Freihandform 714">
                <a:extLst>
                  <a:ext uri="{FF2B5EF4-FFF2-40B4-BE49-F238E27FC236}">
                    <a16:creationId xmlns:a16="http://schemas.microsoft.com/office/drawing/2014/main" id="{59103B30-F069-8C49-9DB8-21C131C19254}"/>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09" name="Freihandform 714">
                <a:extLst>
                  <a:ext uri="{FF2B5EF4-FFF2-40B4-BE49-F238E27FC236}">
                    <a16:creationId xmlns:a16="http://schemas.microsoft.com/office/drawing/2014/main" id="{D75E4387-03F0-A94E-8B70-CE2E50EBCFEB}"/>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10" name="Freihandform 714">
                <a:extLst>
                  <a:ext uri="{FF2B5EF4-FFF2-40B4-BE49-F238E27FC236}">
                    <a16:creationId xmlns:a16="http://schemas.microsoft.com/office/drawing/2014/main" id="{AA91942C-62A6-6545-B9FA-450C4ED5DE7D}"/>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1" name="Freihandform 714">
                <a:extLst>
                  <a:ext uri="{FF2B5EF4-FFF2-40B4-BE49-F238E27FC236}">
                    <a16:creationId xmlns:a16="http://schemas.microsoft.com/office/drawing/2014/main" id="{9412B793-3328-5A40-93F6-13085F853A5A}"/>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2" name="Freihandform 714">
                <a:extLst>
                  <a:ext uri="{FF2B5EF4-FFF2-40B4-BE49-F238E27FC236}">
                    <a16:creationId xmlns:a16="http://schemas.microsoft.com/office/drawing/2014/main" id="{BFEB7714-0000-9D4B-8231-83E22958C6EA}"/>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3" name="Freihandform 714">
                <a:extLst>
                  <a:ext uri="{FF2B5EF4-FFF2-40B4-BE49-F238E27FC236}">
                    <a16:creationId xmlns:a16="http://schemas.microsoft.com/office/drawing/2014/main" id="{698F94E8-095F-E94C-862C-8705B13FFE03}"/>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814" name="Freihandform 714">
                <a:extLst>
                  <a:ext uri="{FF2B5EF4-FFF2-40B4-BE49-F238E27FC236}">
                    <a16:creationId xmlns:a16="http://schemas.microsoft.com/office/drawing/2014/main" id="{0039C270-7CEE-B14F-AE39-AE99EB0E2CE7}"/>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5" name="Freihandform 714">
                <a:extLst>
                  <a:ext uri="{FF2B5EF4-FFF2-40B4-BE49-F238E27FC236}">
                    <a16:creationId xmlns:a16="http://schemas.microsoft.com/office/drawing/2014/main" id="{3376AC31-B73B-3A4E-A383-20A19F841A06}"/>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6" name="Freihandform 714">
                <a:extLst>
                  <a:ext uri="{FF2B5EF4-FFF2-40B4-BE49-F238E27FC236}">
                    <a16:creationId xmlns:a16="http://schemas.microsoft.com/office/drawing/2014/main" id="{7145E506-579F-3D42-8027-0915561BE1F8}"/>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7" name="Freihandform 714">
                <a:extLst>
                  <a:ext uri="{FF2B5EF4-FFF2-40B4-BE49-F238E27FC236}">
                    <a16:creationId xmlns:a16="http://schemas.microsoft.com/office/drawing/2014/main" id="{30EFE537-114E-1644-9E81-D78E0EF12E6E}"/>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18" name="Freihandform 714">
                <a:extLst>
                  <a:ext uri="{FF2B5EF4-FFF2-40B4-BE49-F238E27FC236}">
                    <a16:creationId xmlns:a16="http://schemas.microsoft.com/office/drawing/2014/main" id="{50C342F2-BBEC-5641-BF17-EF3AF8B704D4}"/>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19" name="Freihandform 714">
                <a:extLst>
                  <a:ext uri="{FF2B5EF4-FFF2-40B4-BE49-F238E27FC236}">
                    <a16:creationId xmlns:a16="http://schemas.microsoft.com/office/drawing/2014/main" id="{07735F42-F947-CD45-9644-AC5B85028C59}"/>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0" name="Freihandform 714">
                <a:extLst>
                  <a:ext uri="{FF2B5EF4-FFF2-40B4-BE49-F238E27FC236}">
                    <a16:creationId xmlns:a16="http://schemas.microsoft.com/office/drawing/2014/main" id="{7674B695-D791-294D-8B65-C24AA5C643BE}"/>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1" name="Freihandform 714">
                <a:extLst>
                  <a:ext uri="{FF2B5EF4-FFF2-40B4-BE49-F238E27FC236}">
                    <a16:creationId xmlns:a16="http://schemas.microsoft.com/office/drawing/2014/main" id="{B34816F8-6327-404A-8E29-CA2EC823A9A1}"/>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22" name="Freihandform 714">
                <a:extLst>
                  <a:ext uri="{FF2B5EF4-FFF2-40B4-BE49-F238E27FC236}">
                    <a16:creationId xmlns:a16="http://schemas.microsoft.com/office/drawing/2014/main" id="{5342BB3D-DB17-5840-AD3B-99614CA538F0}"/>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3" name="Freihandform 714">
                <a:extLst>
                  <a:ext uri="{FF2B5EF4-FFF2-40B4-BE49-F238E27FC236}">
                    <a16:creationId xmlns:a16="http://schemas.microsoft.com/office/drawing/2014/main" id="{01C70E17-DE58-144B-921E-ED8E5E6AA711}"/>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4" name="Freihandform 714">
                <a:extLst>
                  <a:ext uri="{FF2B5EF4-FFF2-40B4-BE49-F238E27FC236}">
                    <a16:creationId xmlns:a16="http://schemas.microsoft.com/office/drawing/2014/main" id="{530BD235-D4F0-FA47-865C-5C11E5B625AE}"/>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5" name="Freihandform 714">
                <a:extLst>
                  <a:ext uri="{FF2B5EF4-FFF2-40B4-BE49-F238E27FC236}">
                    <a16:creationId xmlns:a16="http://schemas.microsoft.com/office/drawing/2014/main" id="{460F08F9-4106-6D4B-B4D7-BEE7A3BB053E}"/>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6" name="Freihandform 714">
                <a:extLst>
                  <a:ext uri="{FF2B5EF4-FFF2-40B4-BE49-F238E27FC236}">
                    <a16:creationId xmlns:a16="http://schemas.microsoft.com/office/drawing/2014/main" id="{2321FA71-00D1-9B4D-BD9E-B00C4DA350D1}"/>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7" name="Freihandform 714">
                <a:extLst>
                  <a:ext uri="{FF2B5EF4-FFF2-40B4-BE49-F238E27FC236}">
                    <a16:creationId xmlns:a16="http://schemas.microsoft.com/office/drawing/2014/main" id="{C57691ED-2323-344E-A16E-D370E4CC1A08}"/>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8" name="Freihandform 714">
                <a:extLst>
                  <a:ext uri="{FF2B5EF4-FFF2-40B4-BE49-F238E27FC236}">
                    <a16:creationId xmlns:a16="http://schemas.microsoft.com/office/drawing/2014/main" id="{9345C1C5-1F0E-9249-85A1-5334EF0ED267}"/>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29" name="Freihandform 714">
                <a:extLst>
                  <a:ext uri="{FF2B5EF4-FFF2-40B4-BE49-F238E27FC236}">
                    <a16:creationId xmlns:a16="http://schemas.microsoft.com/office/drawing/2014/main" id="{03FCFEEE-30D6-354D-AAB2-0419746B1097}"/>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30" name="Freihandform 714">
                <a:extLst>
                  <a:ext uri="{FF2B5EF4-FFF2-40B4-BE49-F238E27FC236}">
                    <a16:creationId xmlns:a16="http://schemas.microsoft.com/office/drawing/2014/main" id="{68D6E947-8CB2-1342-9609-FF5A8662684C}"/>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1" name="Freihandform 714">
                <a:extLst>
                  <a:ext uri="{FF2B5EF4-FFF2-40B4-BE49-F238E27FC236}">
                    <a16:creationId xmlns:a16="http://schemas.microsoft.com/office/drawing/2014/main" id="{F56B9958-3D81-E64B-86FA-2F5E1A6E6128}"/>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2" name="Freihandform 714">
                <a:extLst>
                  <a:ext uri="{FF2B5EF4-FFF2-40B4-BE49-F238E27FC236}">
                    <a16:creationId xmlns:a16="http://schemas.microsoft.com/office/drawing/2014/main" id="{76293B04-69A1-1940-8EA2-03C44285B015}"/>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3" name="Freihandform 714">
                <a:extLst>
                  <a:ext uri="{FF2B5EF4-FFF2-40B4-BE49-F238E27FC236}">
                    <a16:creationId xmlns:a16="http://schemas.microsoft.com/office/drawing/2014/main" id="{3745704D-471E-114B-98BC-CF151603FA8B}"/>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4" name="Freihandform 714">
                <a:extLst>
                  <a:ext uri="{FF2B5EF4-FFF2-40B4-BE49-F238E27FC236}">
                    <a16:creationId xmlns:a16="http://schemas.microsoft.com/office/drawing/2014/main" id="{E03B8345-7979-F648-9827-E2E3F5CD6E3B}"/>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35" name="Freihandform 714">
                <a:extLst>
                  <a:ext uri="{FF2B5EF4-FFF2-40B4-BE49-F238E27FC236}">
                    <a16:creationId xmlns:a16="http://schemas.microsoft.com/office/drawing/2014/main" id="{DA92871A-A31E-3044-B17F-4FD39D621615}"/>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6" name="Freihandform 714">
                <a:extLst>
                  <a:ext uri="{FF2B5EF4-FFF2-40B4-BE49-F238E27FC236}">
                    <a16:creationId xmlns:a16="http://schemas.microsoft.com/office/drawing/2014/main" id="{ACDC1247-28CA-4A48-8C55-BEEEB3084ACA}"/>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37" name="Freihandform 714">
                <a:extLst>
                  <a:ext uri="{FF2B5EF4-FFF2-40B4-BE49-F238E27FC236}">
                    <a16:creationId xmlns:a16="http://schemas.microsoft.com/office/drawing/2014/main" id="{3B710602-9613-574E-B1FE-6EE4D943A5E3}"/>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8" name="Freihandform 714">
                <a:extLst>
                  <a:ext uri="{FF2B5EF4-FFF2-40B4-BE49-F238E27FC236}">
                    <a16:creationId xmlns:a16="http://schemas.microsoft.com/office/drawing/2014/main" id="{9DBCED34-68A3-2648-8220-CEAC9FD54261}"/>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39" name="Freihandform 714">
                <a:extLst>
                  <a:ext uri="{FF2B5EF4-FFF2-40B4-BE49-F238E27FC236}">
                    <a16:creationId xmlns:a16="http://schemas.microsoft.com/office/drawing/2014/main" id="{2E0F6980-78CF-D84F-A83B-9B5A54022B0B}"/>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0" name="Freihandform 714">
                <a:extLst>
                  <a:ext uri="{FF2B5EF4-FFF2-40B4-BE49-F238E27FC236}">
                    <a16:creationId xmlns:a16="http://schemas.microsoft.com/office/drawing/2014/main" id="{6918A439-8945-3D42-BA03-7DBB6FFEA20C}"/>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41" name="Freihandform 714">
                <a:extLst>
                  <a:ext uri="{FF2B5EF4-FFF2-40B4-BE49-F238E27FC236}">
                    <a16:creationId xmlns:a16="http://schemas.microsoft.com/office/drawing/2014/main" id="{4C0DAD77-A1AB-C947-8F7B-BF8FE5A829C8}"/>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2" name="Freihandform 714">
                <a:extLst>
                  <a:ext uri="{FF2B5EF4-FFF2-40B4-BE49-F238E27FC236}">
                    <a16:creationId xmlns:a16="http://schemas.microsoft.com/office/drawing/2014/main" id="{A1281868-E00C-1C4C-9CD6-BED0EC78E513}"/>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3" name="Freihandform 714">
                <a:extLst>
                  <a:ext uri="{FF2B5EF4-FFF2-40B4-BE49-F238E27FC236}">
                    <a16:creationId xmlns:a16="http://schemas.microsoft.com/office/drawing/2014/main" id="{78C4E1F8-C6E2-704A-AF6F-D3BF47BE6214}"/>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4" name="Freihandform 714">
                <a:extLst>
                  <a:ext uri="{FF2B5EF4-FFF2-40B4-BE49-F238E27FC236}">
                    <a16:creationId xmlns:a16="http://schemas.microsoft.com/office/drawing/2014/main" id="{9A8D9558-5614-B043-A5D7-F2F2B288DC3A}"/>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5" name="Freihandform 714">
                <a:extLst>
                  <a:ext uri="{FF2B5EF4-FFF2-40B4-BE49-F238E27FC236}">
                    <a16:creationId xmlns:a16="http://schemas.microsoft.com/office/drawing/2014/main" id="{4B8BE94D-5814-1A49-9EB0-66BDA78EA6BA}"/>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6" name="Freihandform 714">
                <a:extLst>
                  <a:ext uri="{FF2B5EF4-FFF2-40B4-BE49-F238E27FC236}">
                    <a16:creationId xmlns:a16="http://schemas.microsoft.com/office/drawing/2014/main" id="{1B1610F2-C32A-9F4B-9C80-3F03CB1C615C}"/>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47" name="Freihandform 714">
                <a:extLst>
                  <a:ext uri="{FF2B5EF4-FFF2-40B4-BE49-F238E27FC236}">
                    <a16:creationId xmlns:a16="http://schemas.microsoft.com/office/drawing/2014/main" id="{449C2B2D-07C8-EE45-A47A-B9FA2180059D}"/>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48" name="Freihandform 714">
                <a:extLst>
                  <a:ext uri="{FF2B5EF4-FFF2-40B4-BE49-F238E27FC236}">
                    <a16:creationId xmlns:a16="http://schemas.microsoft.com/office/drawing/2014/main" id="{2C1AB0D9-EBB8-C449-9F51-D30CE6AA1DA9}"/>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49" name="Freihandform 714">
                <a:extLst>
                  <a:ext uri="{FF2B5EF4-FFF2-40B4-BE49-F238E27FC236}">
                    <a16:creationId xmlns:a16="http://schemas.microsoft.com/office/drawing/2014/main" id="{5FA5AA8A-3A25-894E-9747-EC2F5972F71E}"/>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0" name="Freihandform 714">
                <a:extLst>
                  <a:ext uri="{FF2B5EF4-FFF2-40B4-BE49-F238E27FC236}">
                    <a16:creationId xmlns:a16="http://schemas.microsoft.com/office/drawing/2014/main" id="{E2140C53-BF0C-CB4E-A30A-431F2A373A19}"/>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1" name="Freihandform 714">
                <a:extLst>
                  <a:ext uri="{FF2B5EF4-FFF2-40B4-BE49-F238E27FC236}">
                    <a16:creationId xmlns:a16="http://schemas.microsoft.com/office/drawing/2014/main" id="{A6AAFA8A-618D-8744-AD59-46A0E46026A6}"/>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2" name="Freihandform 714">
                <a:extLst>
                  <a:ext uri="{FF2B5EF4-FFF2-40B4-BE49-F238E27FC236}">
                    <a16:creationId xmlns:a16="http://schemas.microsoft.com/office/drawing/2014/main" id="{1F5F0ACA-3C66-4B48-A59F-D9F76DD9908C}"/>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53" name="Freihandform 714">
                <a:extLst>
                  <a:ext uri="{FF2B5EF4-FFF2-40B4-BE49-F238E27FC236}">
                    <a16:creationId xmlns:a16="http://schemas.microsoft.com/office/drawing/2014/main" id="{DBD1EB2A-B9A8-EC4A-84BC-25734F48D48E}"/>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4" name="Freihandform 714">
                <a:extLst>
                  <a:ext uri="{FF2B5EF4-FFF2-40B4-BE49-F238E27FC236}">
                    <a16:creationId xmlns:a16="http://schemas.microsoft.com/office/drawing/2014/main" id="{1D147407-E106-B044-8BB5-225F5FD5168A}"/>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5" name="Freihandform 714">
                <a:extLst>
                  <a:ext uri="{FF2B5EF4-FFF2-40B4-BE49-F238E27FC236}">
                    <a16:creationId xmlns:a16="http://schemas.microsoft.com/office/drawing/2014/main" id="{570525F2-E480-5143-8337-2D59B60F88FC}"/>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6" name="Freihandform 714">
                <a:extLst>
                  <a:ext uri="{FF2B5EF4-FFF2-40B4-BE49-F238E27FC236}">
                    <a16:creationId xmlns:a16="http://schemas.microsoft.com/office/drawing/2014/main" id="{14EEA524-DFF5-5540-A661-AC20BC83A150}"/>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57" name="Freihandform 714">
                <a:extLst>
                  <a:ext uri="{FF2B5EF4-FFF2-40B4-BE49-F238E27FC236}">
                    <a16:creationId xmlns:a16="http://schemas.microsoft.com/office/drawing/2014/main" id="{FF818553-2E18-7C4F-8C24-A495BDD32F09}"/>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8" name="Freihandform 714">
                <a:extLst>
                  <a:ext uri="{FF2B5EF4-FFF2-40B4-BE49-F238E27FC236}">
                    <a16:creationId xmlns:a16="http://schemas.microsoft.com/office/drawing/2014/main" id="{042EF6DF-6B10-CE4D-A54A-42FE1CA70948}"/>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59" name="Freihandform 714">
                <a:extLst>
                  <a:ext uri="{FF2B5EF4-FFF2-40B4-BE49-F238E27FC236}">
                    <a16:creationId xmlns:a16="http://schemas.microsoft.com/office/drawing/2014/main" id="{CCB0AF8C-2734-F44D-8A3C-FB510B0E5DC5}"/>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0" name="Freihandform 714">
                <a:extLst>
                  <a:ext uri="{FF2B5EF4-FFF2-40B4-BE49-F238E27FC236}">
                    <a16:creationId xmlns:a16="http://schemas.microsoft.com/office/drawing/2014/main" id="{9861BAD3-106C-3641-8DAD-8FCF6435F01D}"/>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1" name="Freihandform 714">
                <a:extLst>
                  <a:ext uri="{FF2B5EF4-FFF2-40B4-BE49-F238E27FC236}">
                    <a16:creationId xmlns:a16="http://schemas.microsoft.com/office/drawing/2014/main" id="{3D120F4C-5CE1-E141-B1FA-5C4C6A21E743}"/>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2" name="Freihandform 714">
                <a:extLst>
                  <a:ext uri="{FF2B5EF4-FFF2-40B4-BE49-F238E27FC236}">
                    <a16:creationId xmlns:a16="http://schemas.microsoft.com/office/drawing/2014/main" id="{85E78AAD-1D76-F242-87E2-8913A9C96AF1}"/>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3" name="Freihandform 714">
                <a:extLst>
                  <a:ext uri="{FF2B5EF4-FFF2-40B4-BE49-F238E27FC236}">
                    <a16:creationId xmlns:a16="http://schemas.microsoft.com/office/drawing/2014/main" id="{836CC9C7-AC4B-904A-BB21-5946E586610A}"/>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4" name="Freihandform 714">
                <a:extLst>
                  <a:ext uri="{FF2B5EF4-FFF2-40B4-BE49-F238E27FC236}">
                    <a16:creationId xmlns:a16="http://schemas.microsoft.com/office/drawing/2014/main" id="{5EC4679A-C9F9-AA48-A59B-0926E3438B03}"/>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5" name="Freihandform 714">
                <a:extLst>
                  <a:ext uri="{FF2B5EF4-FFF2-40B4-BE49-F238E27FC236}">
                    <a16:creationId xmlns:a16="http://schemas.microsoft.com/office/drawing/2014/main" id="{47ABDBC1-3253-8A42-9D1D-85E674D88C23}"/>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6" name="Freihandform 714">
                <a:extLst>
                  <a:ext uri="{FF2B5EF4-FFF2-40B4-BE49-F238E27FC236}">
                    <a16:creationId xmlns:a16="http://schemas.microsoft.com/office/drawing/2014/main" id="{6DFCE545-0ACA-E64B-8F31-6295194BEE1E}"/>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7" name="Freihandform 714">
                <a:extLst>
                  <a:ext uri="{FF2B5EF4-FFF2-40B4-BE49-F238E27FC236}">
                    <a16:creationId xmlns:a16="http://schemas.microsoft.com/office/drawing/2014/main" id="{62177C0D-3670-784F-B705-D875EC7A8705}"/>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68" name="Freihandform 714">
                <a:extLst>
                  <a:ext uri="{FF2B5EF4-FFF2-40B4-BE49-F238E27FC236}">
                    <a16:creationId xmlns:a16="http://schemas.microsoft.com/office/drawing/2014/main" id="{346D9AF8-6813-E045-8C35-7DB1C6D3F1DE}"/>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69" name="Freihandform 714">
                <a:extLst>
                  <a:ext uri="{FF2B5EF4-FFF2-40B4-BE49-F238E27FC236}">
                    <a16:creationId xmlns:a16="http://schemas.microsoft.com/office/drawing/2014/main" id="{368869FD-2033-6D40-B5E5-997CCF6F5607}"/>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70" name="Freihandform 714">
                <a:extLst>
                  <a:ext uri="{FF2B5EF4-FFF2-40B4-BE49-F238E27FC236}">
                    <a16:creationId xmlns:a16="http://schemas.microsoft.com/office/drawing/2014/main" id="{59280CE3-A9E0-7640-9733-EBDF97DF915B}"/>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1" name="Freihandform 714">
                <a:extLst>
                  <a:ext uri="{FF2B5EF4-FFF2-40B4-BE49-F238E27FC236}">
                    <a16:creationId xmlns:a16="http://schemas.microsoft.com/office/drawing/2014/main" id="{A93296AB-5734-1244-8520-F2244313BFC0}"/>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72" name="Freihandform 714">
                <a:extLst>
                  <a:ext uri="{FF2B5EF4-FFF2-40B4-BE49-F238E27FC236}">
                    <a16:creationId xmlns:a16="http://schemas.microsoft.com/office/drawing/2014/main" id="{F0A0DFB5-BD1F-A042-94C9-0E1A4322AB11}"/>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3" name="Freihandform 714">
                <a:extLst>
                  <a:ext uri="{FF2B5EF4-FFF2-40B4-BE49-F238E27FC236}">
                    <a16:creationId xmlns:a16="http://schemas.microsoft.com/office/drawing/2014/main" id="{904ED849-1A84-574B-96CE-D98FE447151D}"/>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4" name="Freihandform 714">
                <a:extLst>
                  <a:ext uri="{FF2B5EF4-FFF2-40B4-BE49-F238E27FC236}">
                    <a16:creationId xmlns:a16="http://schemas.microsoft.com/office/drawing/2014/main" id="{184A19B7-E1F9-B94A-9F2D-51D37E6D5A4C}"/>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5" name="Freihandform 714">
                <a:extLst>
                  <a:ext uri="{FF2B5EF4-FFF2-40B4-BE49-F238E27FC236}">
                    <a16:creationId xmlns:a16="http://schemas.microsoft.com/office/drawing/2014/main" id="{C6B5F562-DA7C-9D48-ABF5-EDE6AC4FB9AD}"/>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6" name="Freihandform 714">
                <a:extLst>
                  <a:ext uri="{FF2B5EF4-FFF2-40B4-BE49-F238E27FC236}">
                    <a16:creationId xmlns:a16="http://schemas.microsoft.com/office/drawing/2014/main" id="{DC7A1331-909A-1640-808E-B5CDF5A668C0}"/>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7" name="Freihandform 714">
                <a:extLst>
                  <a:ext uri="{FF2B5EF4-FFF2-40B4-BE49-F238E27FC236}">
                    <a16:creationId xmlns:a16="http://schemas.microsoft.com/office/drawing/2014/main" id="{1B400A35-F624-F149-9FDF-48A7D295BDD8}"/>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8" name="Freihandform 714">
                <a:extLst>
                  <a:ext uri="{FF2B5EF4-FFF2-40B4-BE49-F238E27FC236}">
                    <a16:creationId xmlns:a16="http://schemas.microsoft.com/office/drawing/2014/main" id="{CCE9B2F8-969D-BF4F-8C34-1690B5F562DE}"/>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79" name="Freihandform 714">
                <a:extLst>
                  <a:ext uri="{FF2B5EF4-FFF2-40B4-BE49-F238E27FC236}">
                    <a16:creationId xmlns:a16="http://schemas.microsoft.com/office/drawing/2014/main" id="{8980E682-108F-CD43-8774-211B0E5FD5AD}"/>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0" name="Freihandform 714">
                <a:extLst>
                  <a:ext uri="{FF2B5EF4-FFF2-40B4-BE49-F238E27FC236}">
                    <a16:creationId xmlns:a16="http://schemas.microsoft.com/office/drawing/2014/main" id="{2F895853-EA9B-F243-9F3A-6FF7F3BCB158}"/>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1" name="Freihandform 714">
                <a:extLst>
                  <a:ext uri="{FF2B5EF4-FFF2-40B4-BE49-F238E27FC236}">
                    <a16:creationId xmlns:a16="http://schemas.microsoft.com/office/drawing/2014/main" id="{CD5B3283-CBBE-7645-A685-F9FE3CBA7F40}"/>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82" name="Freihandform 714">
                <a:extLst>
                  <a:ext uri="{FF2B5EF4-FFF2-40B4-BE49-F238E27FC236}">
                    <a16:creationId xmlns:a16="http://schemas.microsoft.com/office/drawing/2014/main" id="{1E1DDC9F-6B78-5940-A595-2CB64724EC35}"/>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83" name="Freihandform 714">
                <a:extLst>
                  <a:ext uri="{FF2B5EF4-FFF2-40B4-BE49-F238E27FC236}">
                    <a16:creationId xmlns:a16="http://schemas.microsoft.com/office/drawing/2014/main" id="{9624FC33-1B7E-6746-B0C9-A8BE9790889F}"/>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4" name="Freihandform 714">
                <a:extLst>
                  <a:ext uri="{FF2B5EF4-FFF2-40B4-BE49-F238E27FC236}">
                    <a16:creationId xmlns:a16="http://schemas.microsoft.com/office/drawing/2014/main" id="{584A4A7C-D62D-764F-ABBB-9608B190140A}"/>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5" name="Freihandform 714">
                <a:extLst>
                  <a:ext uri="{FF2B5EF4-FFF2-40B4-BE49-F238E27FC236}">
                    <a16:creationId xmlns:a16="http://schemas.microsoft.com/office/drawing/2014/main" id="{5B52FDB0-1BDE-104E-AD10-B7A69B540D35}"/>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6" name="Freihandform 714">
                <a:extLst>
                  <a:ext uri="{FF2B5EF4-FFF2-40B4-BE49-F238E27FC236}">
                    <a16:creationId xmlns:a16="http://schemas.microsoft.com/office/drawing/2014/main" id="{11404B73-B33F-0B49-83E5-00274D8B3E98}"/>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7" name="Freihandform 714">
                <a:extLst>
                  <a:ext uri="{FF2B5EF4-FFF2-40B4-BE49-F238E27FC236}">
                    <a16:creationId xmlns:a16="http://schemas.microsoft.com/office/drawing/2014/main" id="{8258E4CF-CF91-9D43-BE41-30BD10F21D5F}"/>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8" name="Freihandform 714">
                <a:extLst>
                  <a:ext uri="{FF2B5EF4-FFF2-40B4-BE49-F238E27FC236}">
                    <a16:creationId xmlns:a16="http://schemas.microsoft.com/office/drawing/2014/main" id="{4FEDABA7-C636-3343-8978-3B7D85B496AB}"/>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89" name="Freihandform 714">
                <a:extLst>
                  <a:ext uri="{FF2B5EF4-FFF2-40B4-BE49-F238E27FC236}">
                    <a16:creationId xmlns:a16="http://schemas.microsoft.com/office/drawing/2014/main" id="{BD90BDBD-2B85-474B-A014-E713E5A17E67}"/>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890" name="Freihandform 714">
                <a:extLst>
                  <a:ext uri="{FF2B5EF4-FFF2-40B4-BE49-F238E27FC236}">
                    <a16:creationId xmlns:a16="http://schemas.microsoft.com/office/drawing/2014/main" id="{EA540E55-78CB-AD43-858C-D988017C9E45}"/>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1" name="Freihandform 714">
                <a:extLst>
                  <a:ext uri="{FF2B5EF4-FFF2-40B4-BE49-F238E27FC236}">
                    <a16:creationId xmlns:a16="http://schemas.microsoft.com/office/drawing/2014/main" id="{C39DA4F6-3093-DD44-9C9B-F3832439F7A9}"/>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2" name="Freihandform 714">
                <a:extLst>
                  <a:ext uri="{FF2B5EF4-FFF2-40B4-BE49-F238E27FC236}">
                    <a16:creationId xmlns:a16="http://schemas.microsoft.com/office/drawing/2014/main" id="{27BCF151-E74F-4944-A57D-9903C5299403}"/>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3" name="Freihandform 714">
                <a:extLst>
                  <a:ext uri="{FF2B5EF4-FFF2-40B4-BE49-F238E27FC236}">
                    <a16:creationId xmlns:a16="http://schemas.microsoft.com/office/drawing/2014/main" id="{62C08514-BDF1-C14C-B4D8-4734CBA1CB31}"/>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894" name="Freihandform 714">
                <a:extLst>
                  <a:ext uri="{FF2B5EF4-FFF2-40B4-BE49-F238E27FC236}">
                    <a16:creationId xmlns:a16="http://schemas.microsoft.com/office/drawing/2014/main" id="{7BE8D502-FA2D-7243-BA2B-5908EF183921}"/>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5" name="Freihandform 714">
                <a:extLst>
                  <a:ext uri="{FF2B5EF4-FFF2-40B4-BE49-F238E27FC236}">
                    <a16:creationId xmlns:a16="http://schemas.microsoft.com/office/drawing/2014/main" id="{F7C3D306-6A59-7140-95BC-84E016C486E6}"/>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6" name="Freihandform 714">
                <a:extLst>
                  <a:ext uri="{FF2B5EF4-FFF2-40B4-BE49-F238E27FC236}">
                    <a16:creationId xmlns:a16="http://schemas.microsoft.com/office/drawing/2014/main" id="{B0EC63A5-A01B-B04E-9B36-C85FCB491B90}"/>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7" name="Freihandform 714">
                <a:extLst>
                  <a:ext uri="{FF2B5EF4-FFF2-40B4-BE49-F238E27FC236}">
                    <a16:creationId xmlns:a16="http://schemas.microsoft.com/office/drawing/2014/main" id="{1320BC9C-C8AC-8C46-AE7F-D182B8B48594}"/>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898" name="Freihandform 714">
                <a:extLst>
                  <a:ext uri="{FF2B5EF4-FFF2-40B4-BE49-F238E27FC236}">
                    <a16:creationId xmlns:a16="http://schemas.microsoft.com/office/drawing/2014/main" id="{B8DC70D1-E055-5249-8008-CB387F33D8F6}"/>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899" name="Freihandform 714">
                <a:extLst>
                  <a:ext uri="{FF2B5EF4-FFF2-40B4-BE49-F238E27FC236}">
                    <a16:creationId xmlns:a16="http://schemas.microsoft.com/office/drawing/2014/main" id="{CCE81CBF-CB36-F743-A4A4-776CB2854C8B}"/>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0" name="Freihandform 714">
                <a:extLst>
                  <a:ext uri="{FF2B5EF4-FFF2-40B4-BE49-F238E27FC236}">
                    <a16:creationId xmlns:a16="http://schemas.microsoft.com/office/drawing/2014/main" id="{CBD87BB0-5D90-2446-9F26-D0370640CBF2}"/>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1" name="Freihandform 714">
                <a:extLst>
                  <a:ext uri="{FF2B5EF4-FFF2-40B4-BE49-F238E27FC236}">
                    <a16:creationId xmlns:a16="http://schemas.microsoft.com/office/drawing/2014/main" id="{25DFEC65-4C69-B44B-B2BC-23E6D4F6E784}"/>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902" name="Freihandform 714">
                <a:extLst>
                  <a:ext uri="{FF2B5EF4-FFF2-40B4-BE49-F238E27FC236}">
                    <a16:creationId xmlns:a16="http://schemas.microsoft.com/office/drawing/2014/main" id="{B9827064-27CE-0643-A78E-860F64125755}"/>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3" name="Freihandform 714">
                <a:extLst>
                  <a:ext uri="{FF2B5EF4-FFF2-40B4-BE49-F238E27FC236}">
                    <a16:creationId xmlns:a16="http://schemas.microsoft.com/office/drawing/2014/main" id="{082CED8F-9532-B74D-955C-7C3CF2724C38}"/>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4" name="Freihandform 714">
                <a:extLst>
                  <a:ext uri="{FF2B5EF4-FFF2-40B4-BE49-F238E27FC236}">
                    <a16:creationId xmlns:a16="http://schemas.microsoft.com/office/drawing/2014/main" id="{63536A02-06A6-3B42-BA03-6EDCBC9CB063}"/>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5" name="Freihandform 714">
                <a:extLst>
                  <a:ext uri="{FF2B5EF4-FFF2-40B4-BE49-F238E27FC236}">
                    <a16:creationId xmlns:a16="http://schemas.microsoft.com/office/drawing/2014/main" id="{8E6BE3AC-CADD-4F40-A1A0-7143CFA1966F}"/>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6" name="Freihandform 714">
                <a:extLst>
                  <a:ext uri="{FF2B5EF4-FFF2-40B4-BE49-F238E27FC236}">
                    <a16:creationId xmlns:a16="http://schemas.microsoft.com/office/drawing/2014/main" id="{4A7C1A4B-C0A0-7E4A-9442-BC91495E81F2}"/>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907" name="Freihandform 714">
                <a:extLst>
                  <a:ext uri="{FF2B5EF4-FFF2-40B4-BE49-F238E27FC236}">
                    <a16:creationId xmlns:a16="http://schemas.microsoft.com/office/drawing/2014/main" id="{1EF12748-62F0-0544-B59D-4E00E75896ED}"/>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530" name="Group 529">
              <a:extLst>
                <a:ext uri="{FF2B5EF4-FFF2-40B4-BE49-F238E27FC236}">
                  <a16:creationId xmlns:a16="http://schemas.microsoft.com/office/drawing/2014/main" id="{E7E6A488-914E-8948-914D-EA034E7C45FF}"/>
                </a:ext>
              </a:extLst>
            </p:cNvPr>
            <p:cNvGrpSpPr/>
            <p:nvPr/>
          </p:nvGrpSpPr>
          <p:grpSpPr>
            <a:xfrm rot="10800000">
              <a:off x="-1525472" y="3063635"/>
              <a:ext cx="4507202" cy="543462"/>
              <a:chOff x="-1373072" y="2641512"/>
              <a:chExt cx="4507202" cy="543462"/>
            </a:xfrm>
          </p:grpSpPr>
          <p:grpSp>
            <p:nvGrpSpPr>
              <p:cNvPr id="531" name="Group 530">
                <a:extLst>
                  <a:ext uri="{FF2B5EF4-FFF2-40B4-BE49-F238E27FC236}">
                    <a16:creationId xmlns:a16="http://schemas.microsoft.com/office/drawing/2014/main" id="{443B9DFA-1CEE-FC43-8300-F82641828E88}"/>
                  </a:ext>
                </a:extLst>
              </p:cNvPr>
              <p:cNvGrpSpPr/>
              <p:nvPr/>
            </p:nvGrpSpPr>
            <p:grpSpPr>
              <a:xfrm>
                <a:off x="-1373072" y="2929861"/>
                <a:ext cx="4507202" cy="255113"/>
                <a:chOff x="37441" y="2521560"/>
                <a:chExt cx="4507202" cy="255113"/>
              </a:xfrm>
            </p:grpSpPr>
            <p:sp>
              <p:nvSpPr>
                <p:cNvPr id="658" name="Freihandform 714">
                  <a:extLst>
                    <a:ext uri="{FF2B5EF4-FFF2-40B4-BE49-F238E27FC236}">
                      <a16:creationId xmlns:a16="http://schemas.microsoft.com/office/drawing/2014/main" id="{CDAB5543-CD4B-424C-BDFA-258D78D444C5}"/>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9" name="Freihandform 714">
                  <a:extLst>
                    <a:ext uri="{FF2B5EF4-FFF2-40B4-BE49-F238E27FC236}">
                      <a16:creationId xmlns:a16="http://schemas.microsoft.com/office/drawing/2014/main" id="{20E97494-9770-3C45-B4F3-87064E24AC40}"/>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0" name="Freihandform 714">
                  <a:extLst>
                    <a:ext uri="{FF2B5EF4-FFF2-40B4-BE49-F238E27FC236}">
                      <a16:creationId xmlns:a16="http://schemas.microsoft.com/office/drawing/2014/main" id="{B0687787-7F00-1E43-9193-86B76B8B4F4B}"/>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61" name="Freihandform 714">
                  <a:extLst>
                    <a:ext uri="{FF2B5EF4-FFF2-40B4-BE49-F238E27FC236}">
                      <a16:creationId xmlns:a16="http://schemas.microsoft.com/office/drawing/2014/main" id="{7B929455-E535-1344-A53A-67C1D89B903D}"/>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2" name="Freihandform 714">
                  <a:extLst>
                    <a:ext uri="{FF2B5EF4-FFF2-40B4-BE49-F238E27FC236}">
                      <a16:creationId xmlns:a16="http://schemas.microsoft.com/office/drawing/2014/main" id="{E3D3836D-72A9-B94A-A742-601FFA408FF4}"/>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3" name="Freihandform 714">
                  <a:extLst>
                    <a:ext uri="{FF2B5EF4-FFF2-40B4-BE49-F238E27FC236}">
                      <a16:creationId xmlns:a16="http://schemas.microsoft.com/office/drawing/2014/main" id="{049286E3-3B3B-BB49-9388-9E469093BEE1}"/>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4" name="Freihandform 714">
                  <a:extLst>
                    <a:ext uri="{FF2B5EF4-FFF2-40B4-BE49-F238E27FC236}">
                      <a16:creationId xmlns:a16="http://schemas.microsoft.com/office/drawing/2014/main" id="{2E2E87F5-9076-E341-B743-15AF70485C3F}"/>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665" name="Freihandform 714">
                  <a:extLst>
                    <a:ext uri="{FF2B5EF4-FFF2-40B4-BE49-F238E27FC236}">
                      <a16:creationId xmlns:a16="http://schemas.microsoft.com/office/drawing/2014/main" id="{3FAD53C1-E094-6742-96BD-6EE880E07F9C}"/>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66" name="Freihandform 714">
                  <a:extLst>
                    <a:ext uri="{FF2B5EF4-FFF2-40B4-BE49-F238E27FC236}">
                      <a16:creationId xmlns:a16="http://schemas.microsoft.com/office/drawing/2014/main" id="{103E7FD0-0052-7942-8F7E-117D20BAA45D}"/>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7" name="Freihandform 714">
                  <a:extLst>
                    <a:ext uri="{FF2B5EF4-FFF2-40B4-BE49-F238E27FC236}">
                      <a16:creationId xmlns:a16="http://schemas.microsoft.com/office/drawing/2014/main" id="{19DF4D40-2E0E-174E-BB36-E5843CE613C7}"/>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8" name="Freihandform 714">
                  <a:extLst>
                    <a:ext uri="{FF2B5EF4-FFF2-40B4-BE49-F238E27FC236}">
                      <a16:creationId xmlns:a16="http://schemas.microsoft.com/office/drawing/2014/main" id="{852EBB35-CB8E-AD4A-862D-4714E7913A78}"/>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69" name="Freihandform 714">
                  <a:extLst>
                    <a:ext uri="{FF2B5EF4-FFF2-40B4-BE49-F238E27FC236}">
                      <a16:creationId xmlns:a16="http://schemas.microsoft.com/office/drawing/2014/main" id="{EC03B595-18EA-BC47-A6EE-A29EC1D37535}"/>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70" name="Freihandform 714">
                  <a:extLst>
                    <a:ext uri="{FF2B5EF4-FFF2-40B4-BE49-F238E27FC236}">
                      <a16:creationId xmlns:a16="http://schemas.microsoft.com/office/drawing/2014/main" id="{64A5CD22-FE5D-CD4B-B83B-F450842C9D78}"/>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1" name="Freihandform 714">
                  <a:extLst>
                    <a:ext uri="{FF2B5EF4-FFF2-40B4-BE49-F238E27FC236}">
                      <a16:creationId xmlns:a16="http://schemas.microsoft.com/office/drawing/2014/main" id="{1777F373-C0F7-E24B-B389-9808EC7D1AB6}"/>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72" name="Freihandform 714">
                  <a:extLst>
                    <a:ext uri="{FF2B5EF4-FFF2-40B4-BE49-F238E27FC236}">
                      <a16:creationId xmlns:a16="http://schemas.microsoft.com/office/drawing/2014/main" id="{73739D43-E746-2C47-80AB-9F6835FC10FD}"/>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3" name="Freihandform 714">
                  <a:extLst>
                    <a:ext uri="{FF2B5EF4-FFF2-40B4-BE49-F238E27FC236}">
                      <a16:creationId xmlns:a16="http://schemas.microsoft.com/office/drawing/2014/main" id="{A608F233-15DD-744A-B2FE-DFE92A04DBD9}"/>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4" name="Freihandform 714">
                  <a:extLst>
                    <a:ext uri="{FF2B5EF4-FFF2-40B4-BE49-F238E27FC236}">
                      <a16:creationId xmlns:a16="http://schemas.microsoft.com/office/drawing/2014/main" id="{488E605D-35EB-0847-BA3B-F089E7D77034}"/>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5" name="Freihandform 714">
                  <a:extLst>
                    <a:ext uri="{FF2B5EF4-FFF2-40B4-BE49-F238E27FC236}">
                      <a16:creationId xmlns:a16="http://schemas.microsoft.com/office/drawing/2014/main" id="{195EE059-3A9E-4449-BCBB-B764D4CDE774}"/>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6" name="Freihandform 714">
                  <a:extLst>
                    <a:ext uri="{FF2B5EF4-FFF2-40B4-BE49-F238E27FC236}">
                      <a16:creationId xmlns:a16="http://schemas.microsoft.com/office/drawing/2014/main" id="{290A6C51-7928-BA45-A648-999A0197D570}"/>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677" name="Freihandform 714">
                  <a:extLst>
                    <a:ext uri="{FF2B5EF4-FFF2-40B4-BE49-F238E27FC236}">
                      <a16:creationId xmlns:a16="http://schemas.microsoft.com/office/drawing/2014/main" id="{76FECA11-EB1E-2C4F-AEB4-98886557A1AE}"/>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8" name="Freihandform 714">
                  <a:extLst>
                    <a:ext uri="{FF2B5EF4-FFF2-40B4-BE49-F238E27FC236}">
                      <a16:creationId xmlns:a16="http://schemas.microsoft.com/office/drawing/2014/main" id="{54BB7DE0-7753-2D49-98CB-E0F7D52CC72A}"/>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79" name="Freihandform 714">
                  <a:extLst>
                    <a:ext uri="{FF2B5EF4-FFF2-40B4-BE49-F238E27FC236}">
                      <a16:creationId xmlns:a16="http://schemas.microsoft.com/office/drawing/2014/main" id="{35F639CF-0710-EC49-8A7F-DCA95D0400C5}"/>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80" name="Freihandform 714">
                  <a:extLst>
                    <a:ext uri="{FF2B5EF4-FFF2-40B4-BE49-F238E27FC236}">
                      <a16:creationId xmlns:a16="http://schemas.microsoft.com/office/drawing/2014/main" id="{AA7CB9B1-BB0C-854F-AA90-554CBE6993DB}"/>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681" name="Freihandform 714">
                  <a:extLst>
                    <a:ext uri="{FF2B5EF4-FFF2-40B4-BE49-F238E27FC236}">
                      <a16:creationId xmlns:a16="http://schemas.microsoft.com/office/drawing/2014/main" id="{A81DFAF0-9E8C-514B-A846-9BA1C92FEEBB}"/>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2" name="Freihandform 714">
                  <a:extLst>
                    <a:ext uri="{FF2B5EF4-FFF2-40B4-BE49-F238E27FC236}">
                      <a16:creationId xmlns:a16="http://schemas.microsoft.com/office/drawing/2014/main" id="{60067375-EAA7-9544-880E-888AB8031F57}"/>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3" name="Freihandform 714">
                  <a:extLst>
                    <a:ext uri="{FF2B5EF4-FFF2-40B4-BE49-F238E27FC236}">
                      <a16:creationId xmlns:a16="http://schemas.microsoft.com/office/drawing/2014/main" id="{646B61B2-50C2-8142-A124-63C2418CCD70}"/>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4" name="Freihandform 714">
                  <a:extLst>
                    <a:ext uri="{FF2B5EF4-FFF2-40B4-BE49-F238E27FC236}">
                      <a16:creationId xmlns:a16="http://schemas.microsoft.com/office/drawing/2014/main" id="{3E4CAF53-777C-644D-BC58-ADF3F939F63A}"/>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85" name="Freihandform 714">
                  <a:extLst>
                    <a:ext uri="{FF2B5EF4-FFF2-40B4-BE49-F238E27FC236}">
                      <a16:creationId xmlns:a16="http://schemas.microsoft.com/office/drawing/2014/main" id="{76FA6BAE-50E0-0442-95E1-1958A4E91C9B}"/>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6" name="Freihandform 714">
                  <a:extLst>
                    <a:ext uri="{FF2B5EF4-FFF2-40B4-BE49-F238E27FC236}">
                      <a16:creationId xmlns:a16="http://schemas.microsoft.com/office/drawing/2014/main" id="{B2980068-4972-C74E-AE36-FB0502C2EF87}"/>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7" name="Freihandform 714">
                  <a:extLst>
                    <a:ext uri="{FF2B5EF4-FFF2-40B4-BE49-F238E27FC236}">
                      <a16:creationId xmlns:a16="http://schemas.microsoft.com/office/drawing/2014/main" id="{F21E6182-BE1A-A146-B38C-0B181583E0CB}"/>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88" name="Freihandform 714">
                  <a:extLst>
                    <a:ext uri="{FF2B5EF4-FFF2-40B4-BE49-F238E27FC236}">
                      <a16:creationId xmlns:a16="http://schemas.microsoft.com/office/drawing/2014/main" id="{9F63A6C6-233E-E848-A450-1AEB9F9E137E}"/>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689" name="Freihandform 714">
                  <a:extLst>
                    <a:ext uri="{FF2B5EF4-FFF2-40B4-BE49-F238E27FC236}">
                      <a16:creationId xmlns:a16="http://schemas.microsoft.com/office/drawing/2014/main" id="{C6D593F1-C0DA-764C-9276-42FDACD9F3F5}"/>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0" name="Freihandform 714">
                  <a:extLst>
                    <a:ext uri="{FF2B5EF4-FFF2-40B4-BE49-F238E27FC236}">
                      <a16:creationId xmlns:a16="http://schemas.microsoft.com/office/drawing/2014/main" id="{7E090057-2889-D849-B410-1AD3392EF803}"/>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1" name="Freihandform 714">
                  <a:extLst>
                    <a:ext uri="{FF2B5EF4-FFF2-40B4-BE49-F238E27FC236}">
                      <a16:creationId xmlns:a16="http://schemas.microsoft.com/office/drawing/2014/main" id="{81A395BE-4F97-5441-8DD3-03EDFBA33BCF}"/>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2" name="Freihandform 714">
                  <a:extLst>
                    <a:ext uri="{FF2B5EF4-FFF2-40B4-BE49-F238E27FC236}">
                      <a16:creationId xmlns:a16="http://schemas.microsoft.com/office/drawing/2014/main" id="{6DBCCCAB-B024-3E46-9CD0-6DC94BDA0542}"/>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93" name="Freihandform 714">
                  <a:extLst>
                    <a:ext uri="{FF2B5EF4-FFF2-40B4-BE49-F238E27FC236}">
                      <a16:creationId xmlns:a16="http://schemas.microsoft.com/office/drawing/2014/main" id="{8BE22A20-9548-A44F-BB43-9A3EEEE9BC5E}"/>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4" name="Freihandform 714">
                  <a:extLst>
                    <a:ext uri="{FF2B5EF4-FFF2-40B4-BE49-F238E27FC236}">
                      <a16:creationId xmlns:a16="http://schemas.microsoft.com/office/drawing/2014/main" id="{1C65598A-B24E-7344-9BCE-3601A9C54E6E}"/>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5" name="Freihandform 714">
                  <a:extLst>
                    <a:ext uri="{FF2B5EF4-FFF2-40B4-BE49-F238E27FC236}">
                      <a16:creationId xmlns:a16="http://schemas.microsoft.com/office/drawing/2014/main" id="{2F5E52D1-105F-A54A-AD61-25E9EFBC0310}"/>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6" name="Freihandform 714">
                  <a:extLst>
                    <a:ext uri="{FF2B5EF4-FFF2-40B4-BE49-F238E27FC236}">
                      <a16:creationId xmlns:a16="http://schemas.microsoft.com/office/drawing/2014/main" id="{FB81A4B7-E7FB-4B46-9419-F0C2BAAA0696}"/>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97" name="Freihandform 714">
                  <a:extLst>
                    <a:ext uri="{FF2B5EF4-FFF2-40B4-BE49-F238E27FC236}">
                      <a16:creationId xmlns:a16="http://schemas.microsoft.com/office/drawing/2014/main" id="{87EA6551-71E8-2F47-9B15-ED7A629993A9}"/>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8" name="Freihandform 714">
                  <a:extLst>
                    <a:ext uri="{FF2B5EF4-FFF2-40B4-BE49-F238E27FC236}">
                      <a16:creationId xmlns:a16="http://schemas.microsoft.com/office/drawing/2014/main" id="{94036FAE-9BFB-C242-920C-8D61F500A1B3}"/>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99" name="Freihandform 714">
                  <a:extLst>
                    <a:ext uri="{FF2B5EF4-FFF2-40B4-BE49-F238E27FC236}">
                      <a16:creationId xmlns:a16="http://schemas.microsoft.com/office/drawing/2014/main" id="{00EA78B3-6D8A-3645-BE58-49960BC8F531}"/>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0" name="Freihandform 714">
                  <a:extLst>
                    <a:ext uri="{FF2B5EF4-FFF2-40B4-BE49-F238E27FC236}">
                      <a16:creationId xmlns:a16="http://schemas.microsoft.com/office/drawing/2014/main" id="{B16701C2-D796-E640-B771-B8361C6818C8}"/>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1" name="Freihandform 714">
                  <a:extLst>
                    <a:ext uri="{FF2B5EF4-FFF2-40B4-BE49-F238E27FC236}">
                      <a16:creationId xmlns:a16="http://schemas.microsoft.com/office/drawing/2014/main" id="{73FD1C78-166E-F242-81DF-0AD51F7E7A02}"/>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2" name="Freihandform 714">
                  <a:extLst>
                    <a:ext uri="{FF2B5EF4-FFF2-40B4-BE49-F238E27FC236}">
                      <a16:creationId xmlns:a16="http://schemas.microsoft.com/office/drawing/2014/main" id="{0EA4380E-6C5B-BC4D-84D5-EC58538FD812}"/>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3" name="Freihandform 714">
                  <a:extLst>
                    <a:ext uri="{FF2B5EF4-FFF2-40B4-BE49-F238E27FC236}">
                      <a16:creationId xmlns:a16="http://schemas.microsoft.com/office/drawing/2014/main" id="{61EC84FB-E8B0-444D-8D99-F00FBAD274BF}"/>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4" name="Freihandform 714">
                  <a:extLst>
                    <a:ext uri="{FF2B5EF4-FFF2-40B4-BE49-F238E27FC236}">
                      <a16:creationId xmlns:a16="http://schemas.microsoft.com/office/drawing/2014/main" id="{849DF242-A6D9-2C4C-BF8C-35669F3D4EF5}"/>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05" name="Freihandform 714">
                  <a:extLst>
                    <a:ext uri="{FF2B5EF4-FFF2-40B4-BE49-F238E27FC236}">
                      <a16:creationId xmlns:a16="http://schemas.microsoft.com/office/drawing/2014/main" id="{C6482CD1-ED02-2240-B0FB-335D606E6186}"/>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6" name="Freihandform 714">
                  <a:extLst>
                    <a:ext uri="{FF2B5EF4-FFF2-40B4-BE49-F238E27FC236}">
                      <a16:creationId xmlns:a16="http://schemas.microsoft.com/office/drawing/2014/main" id="{05DD592F-2FDD-D446-9171-93166807CB24}"/>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7" name="Freihandform 714">
                  <a:extLst>
                    <a:ext uri="{FF2B5EF4-FFF2-40B4-BE49-F238E27FC236}">
                      <a16:creationId xmlns:a16="http://schemas.microsoft.com/office/drawing/2014/main" id="{A47B23D7-2B15-DB4D-8F60-3342C9E93C3C}"/>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8" name="Freihandform 714">
                  <a:extLst>
                    <a:ext uri="{FF2B5EF4-FFF2-40B4-BE49-F238E27FC236}">
                      <a16:creationId xmlns:a16="http://schemas.microsoft.com/office/drawing/2014/main" id="{F393529F-6978-8F42-B881-F5CF6E5D1F4C}"/>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09" name="Freihandform 714">
                  <a:extLst>
                    <a:ext uri="{FF2B5EF4-FFF2-40B4-BE49-F238E27FC236}">
                      <a16:creationId xmlns:a16="http://schemas.microsoft.com/office/drawing/2014/main" id="{8A0AABD1-0DC9-8F41-9C01-2BB71F2686AF}"/>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10" name="Freihandform 714">
                  <a:extLst>
                    <a:ext uri="{FF2B5EF4-FFF2-40B4-BE49-F238E27FC236}">
                      <a16:creationId xmlns:a16="http://schemas.microsoft.com/office/drawing/2014/main" id="{6A83DDAC-B13D-A549-A380-8D616976A4F1}"/>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1" name="Freihandform 714">
                  <a:extLst>
                    <a:ext uri="{FF2B5EF4-FFF2-40B4-BE49-F238E27FC236}">
                      <a16:creationId xmlns:a16="http://schemas.microsoft.com/office/drawing/2014/main" id="{624E9514-57E1-2B47-93D1-76E499B96B45}"/>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12" name="Freihandform 714">
                  <a:extLst>
                    <a:ext uri="{FF2B5EF4-FFF2-40B4-BE49-F238E27FC236}">
                      <a16:creationId xmlns:a16="http://schemas.microsoft.com/office/drawing/2014/main" id="{25F905D4-3197-194C-B445-6325E9CCA2AD}"/>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3" name="Freihandform 714">
                  <a:extLst>
                    <a:ext uri="{FF2B5EF4-FFF2-40B4-BE49-F238E27FC236}">
                      <a16:creationId xmlns:a16="http://schemas.microsoft.com/office/drawing/2014/main" id="{040755B0-DEF2-774D-9D9B-35DA326FBB30}"/>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4" name="Freihandform 714">
                  <a:extLst>
                    <a:ext uri="{FF2B5EF4-FFF2-40B4-BE49-F238E27FC236}">
                      <a16:creationId xmlns:a16="http://schemas.microsoft.com/office/drawing/2014/main" id="{0F195CA0-1A1D-6143-B336-943B828CAF16}"/>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5" name="Freihandform 714">
                  <a:extLst>
                    <a:ext uri="{FF2B5EF4-FFF2-40B4-BE49-F238E27FC236}">
                      <a16:creationId xmlns:a16="http://schemas.microsoft.com/office/drawing/2014/main" id="{25A203AF-740A-374B-B446-089A7C768908}"/>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16" name="Freihandform 714">
                  <a:extLst>
                    <a:ext uri="{FF2B5EF4-FFF2-40B4-BE49-F238E27FC236}">
                      <a16:creationId xmlns:a16="http://schemas.microsoft.com/office/drawing/2014/main" id="{21755492-D346-CC47-BE34-EB363DC3C674}"/>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7" name="Freihandform 714">
                  <a:extLst>
                    <a:ext uri="{FF2B5EF4-FFF2-40B4-BE49-F238E27FC236}">
                      <a16:creationId xmlns:a16="http://schemas.microsoft.com/office/drawing/2014/main" id="{CA0A9472-20DD-BF4F-B03D-D00CD0E58213}"/>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8" name="Freihandform 714">
                  <a:extLst>
                    <a:ext uri="{FF2B5EF4-FFF2-40B4-BE49-F238E27FC236}">
                      <a16:creationId xmlns:a16="http://schemas.microsoft.com/office/drawing/2014/main" id="{7B981A35-A217-F14E-AABB-BC4BFB6D5181}"/>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19" name="Freihandform 714">
                  <a:extLst>
                    <a:ext uri="{FF2B5EF4-FFF2-40B4-BE49-F238E27FC236}">
                      <a16:creationId xmlns:a16="http://schemas.microsoft.com/office/drawing/2014/main" id="{65B6250D-2AEE-2B41-849B-6DCA71A7318F}"/>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0" name="Freihandform 714">
                  <a:extLst>
                    <a:ext uri="{FF2B5EF4-FFF2-40B4-BE49-F238E27FC236}">
                      <a16:creationId xmlns:a16="http://schemas.microsoft.com/office/drawing/2014/main" id="{22B9E3AA-EB09-4A46-9509-386ED465029B}"/>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1" name="Freihandform 714">
                  <a:extLst>
                    <a:ext uri="{FF2B5EF4-FFF2-40B4-BE49-F238E27FC236}">
                      <a16:creationId xmlns:a16="http://schemas.microsoft.com/office/drawing/2014/main" id="{5F4ED995-63F2-6C44-A028-0EACCB77E5BC}"/>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2" name="Freihandform 714">
                  <a:extLst>
                    <a:ext uri="{FF2B5EF4-FFF2-40B4-BE49-F238E27FC236}">
                      <a16:creationId xmlns:a16="http://schemas.microsoft.com/office/drawing/2014/main" id="{9887BABA-D78F-1348-B3A5-FE19BA11E06E}"/>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23" name="Freihandform 714">
                  <a:extLst>
                    <a:ext uri="{FF2B5EF4-FFF2-40B4-BE49-F238E27FC236}">
                      <a16:creationId xmlns:a16="http://schemas.microsoft.com/office/drawing/2014/main" id="{262C5C1C-BDEA-9C4D-8D12-FE6DFD084EA0}"/>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24" name="Freihandform 714">
                  <a:extLst>
                    <a:ext uri="{FF2B5EF4-FFF2-40B4-BE49-F238E27FC236}">
                      <a16:creationId xmlns:a16="http://schemas.microsoft.com/office/drawing/2014/main" id="{CBDC4460-F976-1B42-9F6D-E5EBB47BF80E}"/>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5" name="Freihandform 714">
                  <a:extLst>
                    <a:ext uri="{FF2B5EF4-FFF2-40B4-BE49-F238E27FC236}">
                      <a16:creationId xmlns:a16="http://schemas.microsoft.com/office/drawing/2014/main" id="{DB8BA832-A79A-5A44-B876-6DBBD04F20DC}"/>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6" name="Freihandform 714">
                  <a:extLst>
                    <a:ext uri="{FF2B5EF4-FFF2-40B4-BE49-F238E27FC236}">
                      <a16:creationId xmlns:a16="http://schemas.microsoft.com/office/drawing/2014/main" id="{30A7365C-A3D9-FD46-8144-55B8A750F6EE}"/>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7" name="Freihandform 714">
                  <a:extLst>
                    <a:ext uri="{FF2B5EF4-FFF2-40B4-BE49-F238E27FC236}">
                      <a16:creationId xmlns:a16="http://schemas.microsoft.com/office/drawing/2014/main" id="{BA9196AD-2FEA-2B40-B9B5-DD8A62A17509}"/>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28" name="Freihandform 714">
                  <a:extLst>
                    <a:ext uri="{FF2B5EF4-FFF2-40B4-BE49-F238E27FC236}">
                      <a16:creationId xmlns:a16="http://schemas.microsoft.com/office/drawing/2014/main" id="{D16AF963-3187-194F-B964-31D9DB0C40C0}"/>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29" name="Freihandform 714">
                  <a:extLst>
                    <a:ext uri="{FF2B5EF4-FFF2-40B4-BE49-F238E27FC236}">
                      <a16:creationId xmlns:a16="http://schemas.microsoft.com/office/drawing/2014/main" id="{88AF7C62-09E3-3C46-B239-7CF3F8993FEB}"/>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0" name="Freihandform 714">
                  <a:extLst>
                    <a:ext uri="{FF2B5EF4-FFF2-40B4-BE49-F238E27FC236}">
                      <a16:creationId xmlns:a16="http://schemas.microsoft.com/office/drawing/2014/main" id="{583260DE-9B5A-9747-ACF1-C840D7096764}"/>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1" name="Freihandform 714">
                  <a:extLst>
                    <a:ext uri="{FF2B5EF4-FFF2-40B4-BE49-F238E27FC236}">
                      <a16:creationId xmlns:a16="http://schemas.microsoft.com/office/drawing/2014/main" id="{F328787F-471A-8B46-9243-F52B283D8052}"/>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32" name="Freihandform 714">
                  <a:extLst>
                    <a:ext uri="{FF2B5EF4-FFF2-40B4-BE49-F238E27FC236}">
                      <a16:creationId xmlns:a16="http://schemas.microsoft.com/office/drawing/2014/main" id="{F9D71713-E2B8-7B4B-8C4E-44AC0013DC68}"/>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3" name="Freihandform 714">
                  <a:extLst>
                    <a:ext uri="{FF2B5EF4-FFF2-40B4-BE49-F238E27FC236}">
                      <a16:creationId xmlns:a16="http://schemas.microsoft.com/office/drawing/2014/main" id="{5AF086A1-704A-9048-B923-446DB21FA486}"/>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4" name="Freihandform 714">
                  <a:extLst>
                    <a:ext uri="{FF2B5EF4-FFF2-40B4-BE49-F238E27FC236}">
                      <a16:creationId xmlns:a16="http://schemas.microsoft.com/office/drawing/2014/main" id="{0E6E1F9A-02E0-284B-9C5F-E886029C8220}"/>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5" name="Freihandform 714">
                  <a:extLst>
                    <a:ext uri="{FF2B5EF4-FFF2-40B4-BE49-F238E27FC236}">
                      <a16:creationId xmlns:a16="http://schemas.microsoft.com/office/drawing/2014/main" id="{E3DF6016-C964-E44A-A81A-BC8F20BFEC84}"/>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6" name="Freihandform 714">
                  <a:extLst>
                    <a:ext uri="{FF2B5EF4-FFF2-40B4-BE49-F238E27FC236}">
                      <a16:creationId xmlns:a16="http://schemas.microsoft.com/office/drawing/2014/main" id="{BD82E58D-4809-4641-AAAF-5C208B11B3A5}"/>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7" name="Freihandform 714">
                  <a:extLst>
                    <a:ext uri="{FF2B5EF4-FFF2-40B4-BE49-F238E27FC236}">
                      <a16:creationId xmlns:a16="http://schemas.microsoft.com/office/drawing/2014/main" id="{F72A4390-85CF-9A4E-8B78-1FCCB75BD216}"/>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8" name="Freihandform 714">
                  <a:extLst>
                    <a:ext uri="{FF2B5EF4-FFF2-40B4-BE49-F238E27FC236}">
                      <a16:creationId xmlns:a16="http://schemas.microsoft.com/office/drawing/2014/main" id="{6802F9F1-03E1-4147-ACE3-4A8D1179CC12}"/>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39" name="Freihandform 714">
                  <a:extLst>
                    <a:ext uri="{FF2B5EF4-FFF2-40B4-BE49-F238E27FC236}">
                      <a16:creationId xmlns:a16="http://schemas.microsoft.com/office/drawing/2014/main" id="{F2C6F231-C8B3-9447-9ED9-D2B4CC2464F0}"/>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0" name="Freihandform 714">
                  <a:extLst>
                    <a:ext uri="{FF2B5EF4-FFF2-40B4-BE49-F238E27FC236}">
                      <a16:creationId xmlns:a16="http://schemas.microsoft.com/office/drawing/2014/main" id="{D869CA89-5C1D-5440-B8AC-5FE20BF4FD8E}"/>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1" name="Freihandform 714">
                  <a:extLst>
                    <a:ext uri="{FF2B5EF4-FFF2-40B4-BE49-F238E27FC236}">
                      <a16:creationId xmlns:a16="http://schemas.microsoft.com/office/drawing/2014/main" id="{78CC6C18-D610-634F-AC1E-E7ADD8ED7C93}"/>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2" name="Freihandform 714">
                  <a:extLst>
                    <a:ext uri="{FF2B5EF4-FFF2-40B4-BE49-F238E27FC236}">
                      <a16:creationId xmlns:a16="http://schemas.microsoft.com/office/drawing/2014/main" id="{35C0A7DE-3332-454A-B7EE-22AF0DCBA2F0}"/>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43" name="Freihandform 714">
                  <a:extLst>
                    <a:ext uri="{FF2B5EF4-FFF2-40B4-BE49-F238E27FC236}">
                      <a16:creationId xmlns:a16="http://schemas.microsoft.com/office/drawing/2014/main" id="{531751CD-32F0-5C4C-A1ED-3A274918167A}"/>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4" name="Freihandform 714">
                  <a:extLst>
                    <a:ext uri="{FF2B5EF4-FFF2-40B4-BE49-F238E27FC236}">
                      <a16:creationId xmlns:a16="http://schemas.microsoft.com/office/drawing/2014/main" id="{22188EA7-74E2-004C-B0EB-B937C2876EBA}"/>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45" name="Freihandform 714">
                  <a:extLst>
                    <a:ext uri="{FF2B5EF4-FFF2-40B4-BE49-F238E27FC236}">
                      <a16:creationId xmlns:a16="http://schemas.microsoft.com/office/drawing/2014/main" id="{74C61842-BE93-E349-9210-0480865D3FF1}"/>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6" name="Freihandform 714">
                  <a:extLst>
                    <a:ext uri="{FF2B5EF4-FFF2-40B4-BE49-F238E27FC236}">
                      <a16:creationId xmlns:a16="http://schemas.microsoft.com/office/drawing/2014/main" id="{DC3172AB-C1E6-F543-9AD6-14C97A5F71B5}"/>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47" name="Freihandform 714">
                  <a:extLst>
                    <a:ext uri="{FF2B5EF4-FFF2-40B4-BE49-F238E27FC236}">
                      <a16:creationId xmlns:a16="http://schemas.microsoft.com/office/drawing/2014/main" id="{BF2D67BA-31D9-3F44-BD22-B75F3D6351BC}"/>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8" name="Freihandform 714">
                  <a:extLst>
                    <a:ext uri="{FF2B5EF4-FFF2-40B4-BE49-F238E27FC236}">
                      <a16:creationId xmlns:a16="http://schemas.microsoft.com/office/drawing/2014/main" id="{02F16170-5458-C643-9D9D-B85CD159FFED}"/>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49" name="Freihandform 714">
                  <a:extLst>
                    <a:ext uri="{FF2B5EF4-FFF2-40B4-BE49-F238E27FC236}">
                      <a16:creationId xmlns:a16="http://schemas.microsoft.com/office/drawing/2014/main" id="{43929C11-8995-2B46-B3A0-A1769A1E76BE}"/>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0" name="Freihandform 714">
                  <a:extLst>
                    <a:ext uri="{FF2B5EF4-FFF2-40B4-BE49-F238E27FC236}">
                      <a16:creationId xmlns:a16="http://schemas.microsoft.com/office/drawing/2014/main" id="{3F99068C-66C7-974F-81B2-A5549E50C87A}"/>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1" name="Freihandform 714">
                  <a:extLst>
                    <a:ext uri="{FF2B5EF4-FFF2-40B4-BE49-F238E27FC236}">
                      <a16:creationId xmlns:a16="http://schemas.microsoft.com/office/drawing/2014/main" id="{A80DC17F-E61A-5049-8DC4-BDA07974C46C}"/>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2" name="Freihandform 714">
                  <a:extLst>
                    <a:ext uri="{FF2B5EF4-FFF2-40B4-BE49-F238E27FC236}">
                      <a16:creationId xmlns:a16="http://schemas.microsoft.com/office/drawing/2014/main" id="{CE68D418-90E3-1F43-985D-054FB9356553}"/>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3" name="Freihandform 714">
                  <a:extLst>
                    <a:ext uri="{FF2B5EF4-FFF2-40B4-BE49-F238E27FC236}">
                      <a16:creationId xmlns:a16="http://schemas.microsoft.com/office/drawing/2014/main" id="{75399238-30C2-4F42-9017-62231899F65D}"/>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4" name="Freihandform 714">
                  <a:extLst>
                    <a:ext uri="{FF2B5EF4-FFF2-40B4-BE49-F238E27FC236}">
                      <a16:creationId xmlns:a16="http://schemas.microsoft.com/office/drawing/2014/main" id="{12E66F6D-8811-FA4E-B20A-899CB97A9009}"/>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5" name="Freihandform 714">
                  <a:extLst>
                    <a:ext uri="{FF2B5EF4-FFF2-40B4-BE49-F238E27FC236}">
                      <a16:creationId xmlns:a16="http://schemas.microsoft.com/office/drawing/2014/main" id="{387DC69F-3A64-F948-BBA9-090923C3B1B1}"/>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6" name="Freihandform 714">
                  <a:extLst>
                    <a:ext uri="{FF2B5EF4-FFF2-40B4-BE49-F238E27FC236}">
                      <a16:creationId xmlns:a16="http://schemas.microsoft.com/office/drawing/2014/main" id="{019C2AD4-1356-8D4B-B318-380E59533A36}"/>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57" name="Freihandform 714">
                  <a:extLst>
                    <a:ext uri="{FF2B5EF4-FFF2-40B4-BE49-F238E27FC236}">
                      <a16:creationId xmlns:a16="http://schemas.microsoft.com/office/drawing/2014/main" id="{11558C86-9D91-7A42-8AAE-347BD1668224}"/>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58" name="Freihandform 714">
                  <a:extLst>
                    <a:ext uri="{FF2B5EF4-FFF2-40B4-BE49-F238E27FC236}">
                      <a16:creationId xmlns:a16="http://schemas.microsoft.com/office/drawing/2014/main" id="{CC5252A8-A5CA-4743-8A42-211E5E394DF8}"/>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59" name="Freihandform 714">
                  <a:extLst>
                    <a:ext uri="{FF2B5EF4-FFF2-40B4-BE49-F238E27FC236}">
                      <a16:creationId xmlns:a16="http://schemas.microsoft.com/office/drawing/2014/main" id="{5E4DFEDF-764E-1D45-A4A6-945E7FDA75FF}"/>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0" name="Freihandform 714">
                  <a:extLst>
                    <a:ext uri="{FF2B5EF4-FFF2-40B4-BE49-F238E27FC236}">
                      <a16:creationId xmlns:a16="http://schemas.microsoft.com/office/drawing/2014/main" id="{CDA09CFB-0A93-2349-8E44-AAB4211C6DF2}"/>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1" name="Freihandform 714">
                  <a:extLst>
                    <a:ext uri="{FF2B5EF4-FFF2-40B4-BE49-F238E27FC236}">
                      <a16:creationId xmlns:a16="http://schemas.microsoft.com/office/drawing/2014/main" id="{9688163A-F5BA-EF42-AE04-0A950A10FD64}"/>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2" name="Freihandform 714">
                  <a:extLst>
                    <a:ext uri="{FF2B5EF4-FFF2-40B4-BE49-F238E27FC236}">
                      <a16:creationId xmlns:a16="http://schemas.microsoft.com/office/drawing/2014/main" id="{99C6ED0A-8102-4642-9AC3-E889AA3DEE0C}"/>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3" name="Freihandform 714">
                  <a:extLst>
                    <a:ext uri="{FF2B5EF4-FFF2-40B4-BE49-F238E27FC236}">
                      <a16:creationId xmlns:a16="http://schemas.microsoft.com/office/drawing/2014/main" id="{ACB90930-473A-8847-8303-7528B71887F6}"/>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4" name="Freihandform 714">
                  <a:extLst>
                    <a:ext uri="{FF2B5EF4-FFF2-40B4-BE49-F238E27FC236}">
                      <a16:creationId xmlns:a16="http://schemas.microsoft.com/office/drawing/2014/main" id="{2F403FBB-28D3-5141-AA14-7DBB826BF672}"/>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765" name="Freihandform 714">
                  <a:extLst>
                    <a:ext uri="{FF2B5EF4-FFF2-40B4-BE49-F238E27FC236}">
                      <a16:creationId xmlns:a16="http://schemas.microsoft.com/office/drawing/2014/main" id="{3E298AAE-23F3-F144-9460-01BB63ED7C85}"/>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6" name="Freihandform 714">
                  <a:extLst>
                    <a:ext uri="{FF2B5EF4-FFF2-40B4-BE49-F238E27FC236}">
                      <a16:creationId xmlns:a16="http://schemas.microsoft.com/office/drawing/2014/main" id="{5D955294-9F92-2E47-80D8-04EA183D9381}"/>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7" name="Freihandform 714">
                  <a:extLst>
                    <a:ext uri="{FF2B5EF4-FFF2-40B4-BE49-F238E27FC236}">
                      <a16:creationId xmlns:a16="http://schemas.microsoft.com/office/drawing/2014/main" id="{74D9F67D-B99D-424C-AEB5-98838B5E1B9A}"/>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68" name="Freihandform 714">
                  <a:extLst>
                    <a:ext uri="{FF2B5EF4-FFF2-40B4-BE49-F238E27FC236}">
                      <a16:creationId xmlns:a16="http://schemas.microsoft.com/office/drawing/2014/main" id="{FDF3F034-35CE-1748-97EC-3733F2B3F705}"/>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769" name="Freihandform 714">
                  <a:extLst>
                    <a:ext uri="{FF2B5EF4-FFF2-40B4-BE49-F238E27FC236}">
                      <a16:creationId xmlns:a16="http://schemas.microsoft.com/office/drawing/2014/main" id="{86A33473-45B5-DC4B-BD9F-677FCD7B7390}"/>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0" name="Freihandform 714">
                  <a:extLst>
                    <a:ext uri="{FF2B5EF4-FFF2-40B4-BE49-F238E27FC236}">
                      <a16:creationId xmlns:a16="http://schemas.microsoft.com/office/drawing/2014/main" id="{F3CB38FF-3ADC-DF47-8721-3E77365A72AD}"/>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1" name="Freihandform 714">
                  <a:extLst>
                    <a:ext uri="{FF2B5EF4-FFF2-40B4-BE49-F238E27FC236}">
                      <a16:creationId xmlns:a16="http://schemas.microsoft.com/office/drawing/2014/main" id="{EDDB28FD-BD2E-7147-B096-BE31D59E9589}"/>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2" name="Freihandform 714">
                  <a:extLst>
                    <a:ext uri="{FF2B5EF4-FFF2-40B4-BE49-F238E27FC236}">
                      <a16:creationId xmlns:a16="http://schemas.microsoft.com/office/drawing/2014/main" id="{1EEFAA39-DE1B-9240-AD94-A25D795CC11A}"/>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73" name="Freihandform 714">
                  <a:extLst>
                    <a:ext uri="{FF2B5EF4-FFF2-40B4-BE49-F238E27FC236}">
                      <a16:creationId xmlns:a16="http://schemas.microsoft.com/office/drawing/2014/main" id="{1A02BF96-93E7-5F42-8976-816BE4ACE632}"/>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4" name="Freihandform 714">
                  <a:extLst>
                    <a:ext uri="{FF2B5EF4-FFF2-40B4-BE49-F238E27FC236}">
                      <a16:creationId xmlns:a16="http://schemas.microsoft.com/office/drawing/2014/main" id="{A7CDF0D4-E77D-004E-82B6-0F99F6AD21E3}"/>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5" name="Freihandform 714">
                  <a:extLst>
                    <a:ext uri="{FF2B5EF4-FFF2-40B4-BE49-F238E27FC236}">
                      <a16:creationId xmlns:a16="http://schemas.microsoft.com/office/drawing/2014/main" id="{C79E275C-EF69-0E48-BFBC-03401283FF38}"/>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6" name="Freihandform 714">
                  <a:extLst>
                    <a:ext uri="{FF2B5EF4-FFF2-40B4-BE49-F238E27FC236}">
                      <a16:creationId xmlns:a16="http://schemas.microsoft.com/office/drawing/2014/main" id="{EA205483-36CE-4E48-AF21-EF8DE686CB14}"/>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777" name="Freihandform 714">
                  <a:extLst>
                    <a:ext uri="{FF2B5EF4-FFF2-40B4-BE49-F238E27FC236}">
                      <a16:creationId xmlns:a16="http://schemas.microsoft.com/office/drawing/2014/main" id="{0119F1E3-A628-8548-B706-0E51D6D32F38}"/>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8" name="Freihandform 714">
                  <a:extLst>
                    <a:ext uri="{FF2B5EF4-FFF2-40B4-BE49-F238E27FC236}">
                      <a16:creationId xmlns:a16="http://schemas.microsoft.com/office/drawing/2014/main" id="{1507D213-E235-4A47-9970-795753499608}"/>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79" name="Freihandform 714">
                  <a:extLst>
                    <a:ext uri="{FF2B5EF4-FFF2-40B4-BE49-F238E27FC236}">
                      <a16:creationId xmlns:a16="http://schemas.microsoft.com/office/drawing/2014/main" id="{A23CB7D2-96A4-1B43-8ACA-E4BA96A9870D}"/>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0" name="Freihandform 714">
                  <a:extLst>
                    <a:ext uri="{FF2B5EF4-FFF2-40B4-BE49-F238E27FC236}">
                      <a16:creationId xmlns:a16="http://schemas.microsoft.com/office/drawing/2014/main" id="{8CF3D090-18FA-5748-8B7C-FCAD3CE87E92}"/>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1" name="Freihandform 714">
                  <a:extLst>
                    <a:ext uri="{FF2B5EF4-FFF2-40B4-BE49-F238E27FC236}">
                      <a16:creationId xmlns:a16="http://schemas.microsoft.com/office/drawing/2014/main" id="{C27AD04D-3F19-3D4D-B460-62EB14698365}"/>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782" name="Freihandform 714">
                  <a:extLst>
                    <a:ext uri="{FF2B5EF4-FFF2-40B4-BE49-F238E27FC236}">
                      <a16:creationId xmlns:a16="http://schemas.microsoft.com/office/drawing/2014/main" id="{A6EF7228-5708-074A-BCD3-1D250A0CF18F}"/>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nvGrpSpPr>
              <p:cNvPr id="532" name="Group 531">
                <a:extLst>
                  <a:ext uri="{FF2B5EF4-FFF2-40B4-BE49-F238E27FC236}">
                    <a16:creationId xmlns:a16="http://schemas.microsoft.com/office/drawing/2014/main" id="{63189DC6-2ABE-7943-8274-9BF8516A4F9F}"/>
                  </a:ext>
                </a:extLst>
              </p:cNvPr>
              <p:cNvGrpSpPr/>
              <p:nvPr/>
            </p:nvGrpSpPr>
            <p:grpSpPr>
              <a:xfrm rot="10800000">
                <a:off x="-1373072" y="2641512"/>
                <a:ext cx="4507202" cy="255113"/>
                <a:chOff x="37441" y="2521560"/>
                <a:chExt cx="4507202" cy="255113"/>
              </a:xfrm>
            </p:grpSpPr>
            <p:sp>
              <p:nvSpPr>
                <p:cNvPr id="533" name="Freihandform 714">
                  <a:extLst>
                    <a:ext uri="{FF2B5EF4-FFF2-40B4-BE49-F238E27FC236}">
                      <a16:creationId xmlns:a16="http://schemas.microsoft.com/office/drawing/2014/main" id="{C5D12A0F-71C0-8945-B64A-02148517F9CA}"/>
                    </a:ext>
                  </a:extLst>
                </p:cNvPr>
                <p:cNvSpPr/>
                <p:nvPr/>
              </p:nvSpPr>
              <p:spPr>
                <a:xfrm flipH="1">
                  <a:off x="3744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4" name="Freihandform 714">
                  <a:extLst>
                    <a:ext uri="{FF2B5EF4-FFF2-40B4-BE49-F238E27FC236}">
                      <a16:creationId xmlns:a16="http://schemas.microsoft.com/office/drawing/2014/main" id="{950429B8-9170-B147-A3F6-68B8302E95F3}"/>
                    </a:ext>
                  </a:extLst>
                </p:cNvPr>
                <p:cNvSpPr/>
                <p:nvPr/>
              </p:nvSpPr>
              <p:spPr>
                <a:xfrm flipH="1">
                  <a:off x="3744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5" name="Freihandform 714">
                  <a:extLst>
                    <a:ext uri="{FF2B5EF4-FFF2-40B4-BE49-F238E27FC236}">
                      <a16:creationId xmlns:a16="http://schemas.microsoft.com/office/drawing/2014/main" id="{FA854DE7-6DE4-8A48-8F93-1F9262E5C321}"/>
                    </a:ext>
                  </a:extLst>
                </p:cNvPr>
                <p:cNvSpPr/>
                <p:nvPr/>
              </p:nvSpPr>
              <p:spPr>
                <a:xfrm flipH="1">
                  <a:off x="12622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36" name="Freihandform 714">
                  <a:extLst>
                    <a:ext uri="{FF2B5EF4-FFF2-40B4-BE49-F238E27FC236}">
                      <a16:creationId xmlns:a16="http://schemas.microsoft.com/office/drawing/2014/main" id="{B1DA6DE2-3859-6343-9B4A-1A0D42E3A1F2}"/>
                    </a:ext>
                  </a:extLst>
                </p:cNvPr>
                <p:cNvSpPr/>
                <p:nvPr/>
              </p:nvSpPr>
              <p:spPr>
                <a:xfrm flipH="1">
                  <a:off x="12622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7" name="Freihandform 714">
                  <a:extLst>
                    <a:ext uri="{FF2B5EF4-FFF2-40B4-BE49-F238E27FC236}">
                      <a16:creationId xmlns:a16="http://schemas.microsoft.com/office/drawing/2014/main" id="{88C52065-A744-AA48-B22E-F7897BD860D3}"/>
                    </a:ext>
                  </a:extLst>
                </p:cNvPr>
                <p:cNvSpPr/>
                <p:nvPr/>
              </p:nvSpPr>
              <p:spPr>
                <a:xfrm flipH="1">
                  <a:off x="21500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8" name="Freihandform 714">
                  <a:extLst>
                    <a:ext uri="{FF2B5EF4-FFF2-40B4-BE49-F238E27FC236}">
                      <a16:creationId xmlns:a16="http://schemas.microsoft.com/office/drawing/2014/main" id="{680E548C-E92D-934C-9DE2-610781FAB407}"/>
                    </a:ext>
                  </a:extLst>
                </p:cNvPr>
                <p:cNvSpPr/>
                <p:nvPr/>
              </p:nvSpPr>
              <p:spPr>
                <a:xfrm flipH="1">
                  <a:off x="21500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39" name="Freihandform 714">
                  <a:extLst>
                    <a:ext uri="{FF2B5EF4-FFF2-40B4-BE49-F238E27FC236}">
                      <a16:creationId xmlns:a16="http://schemas.microsoft.com/office/drawing/2014/main" id="{1949F4C2-07DC-4D4D-AA0B-2FF899FE2A42}"/>
                    </a:ext>
                  </a:extLst>
                </p:cNvPr>
                <p:cNvSpPr/>
                <p:nvPr/>
              </p:nvSpPr>
              <p:spPr>
                <a:xfrm flipH="1">
                  <a:off x="21500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40" name="Freihandform 714">
                  <a:extLst>
                    <a:ext uri="{FF2B5EF4-FFF2-40B4-BE49-F238E27FC236}">
                      <a16:creationId xmlns:a16="http://schemas.microsoft.com/office/drawing/2014/main" id="{083676DB-CAA5-B64D-BF72-BA321AD1C567}"/>
                    </a:ext>
                  </a:extLst>
                </p:cNvPr>
                <p:cNvSpPr/>
                <p:nvPr/>
              </p:nvSpPr>
              <p:spPr>
                <a:xfrm flipH="1">
                  <a:off x="3102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41" name="Freihandform 714">
                  <a:extLst>
                    <a:ext uri="{FF2B5EF4-FFF2-40B4-BE49-F238E27FC236}">
                      <a16:creationId xmlns:a16="http://schemas.microsoft.com/office/drawing/2014/main" id="{AC95EEE7-B458-5241-BCEE-A9B6D427A130}"/>
                    </a:ext>
                  </a:extLst>
                </p:cNvPr>
                <p:cNvSpPr/>
                <p:nvPr/>
              </p:nvSpPr>
              <p:spPr>
                <a:xfrm flipH="1">
                  <a:off x="30449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2" name="Freihandform 714">
                  <a:extLst>
                    <a:ext uri="{FF2B5EF4-FFF2-40B4-BE49-F238E27FC236}">
                      <a16:creationId xmlns:a16="http://schemas.microsoft.com/office/drawing/2014/main" id="{8AA0187F-D87F-9D4E-8B50-CA34C4047969}"/>
                    </a:ext>
                  </a:extLst>
                </p:cNvPr>
                <p:cNvSpPr/>
                <p:nvPr/>
              </p:nvSpPr>
              <p:spPr>
                <a:xfrm flipH="1">
                  <a:off x="30449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3" name="Freihandform 714">
                  <a:extLst>
                    <a:ext uri="{FF2B5EF4-FFF2-40B4-BE49-F238E27FC236}">
                      <a16:creationId xmlns:a16="http://schemas.microsoft.com/office/drawing/2014/main" id="{2ACDD24E-A77E-6845-A773-D97D515FE254}"/>
                    </a:ext>
                  </a:extLst>
                </p:cNvPr>
                <p:cNvSpPr/>
                <p:nvPr/>
              </p:nvSpPr>
              <p:spPr>
                <a:xfrm flipH="1">
                  <a:off x="39322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4" name="Freihandform 714">
                  <a:extLst>
                    <a:ext uri="{FF2B5EF4-FFF2-40B4-BE49-F238E27FC236}">
                      <a16:creationId xmlns:a16="http://schemas.microsoft.com/office/drawing/2014/main" id="{1CDBEA78-52CE-2C43-9069-C78108BF6D52}"/>
                    </a:ext>
                  </a:extLst>
                </p:cNvPr>
                <p:cNvSpPr/>
                <p:nvPr/>
              </p:nvSpPr>
              <p:spPr>
                <a:xfrm flipH="1">
                  <a:off x="3932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45" name="Freihandform 714">
                  <a:extLst>
                    <a:ext uri="{FF2B5EF4-FFF2-40B4-BE49-F238E27FC236}">
                      <a16:creationId xmlns:a16="http://schemas.microsoft.com/office/drawing/2014/main" id="{4A25B83C-BDD5-244F-B5E2-9BF935737F6E}"/>
                    </a:ext>
                  </a:extLst>
                </p:cNvPr>
                <p:cNvSpPr/>
                <p:nvPr/>
              </p:nvSpPr>
              <p:spPr>
                <a:xfrm flipH="1">
                  <a:off x="39327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6" name="Freihandform 714">
                  <a:extLst>
                    <a:ext uri="{FF2B5EF4-FFF2-40B4-BE49-F238E27FC236}">
                      <a16:creationId xmlns:a16="http://schemas.microsoft.com/office/drawing/2014/main" id="{8C0B3EAA-2DAE-BB4D-A9CC-B71FF31D8BB2}"/>
                    </a:ext>
                  </a:extLst>
                </p:cNvPr>
                <p:cNvSpPr/>
                <p:nvPr/>
              </p:nvSpPr>
              <p:spPr>
                <a:xfrm flipH="1">
                  <a:off x="5203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47" name="Freihandform 714">
                  <a:extLst>
                    <a:ext uri="{FF2B5EF4-FFF2-40B4-BE49-F238E27FC236}">
                      <a16:creationId xmlns:a16="http://schemas.microsoft.com/office/drawing/2014/main" id="{D49C8335-9CDE-104B-A032-769FA94589AA}"/>
                    </a:ext>
                  </a:extLst>
                </p:cNvPr>
                <p:cNvSpPr/>
                <p:nvPr/>
              </p:nvSpPr>
              <p:spPr>
                <a:xfrm flipH="1">
                  <a:off x="57084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8" name="Freihandform 714">
                  <a:extLst>
                    <a:ext uri="{FF2B5EF4-FFF2-40B4-BE49-F238E27FC236}">
                      <a16:creationId xmlns:a16="http://schemas.microsoft.com/office/drawing/2014/main" id="{99A3D441-9CC2-7F48-901C-FA80F520E46C}"/>
                    </a:ext>
                  </a:extLst>
                </p:cNvPr>
                <p:cNvSpPr/>
                <p:nvPr/>
              </p:nvSpPr>
              <p:spPr>
                <a:xfrm flipH="1">
                  <a:off x="57084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49" name="Freihandform 714">
                  <a:extLst>
                    <a:ext uri="{FF2B5EF4-FFF2-40B4-BE49-F238E27FC236}">
                      <a16:creationId xmlns:a16="http://schemas.microsoft.com/office/drawing/2014/main" id="{703DB01B-EDAB-5646-BD36-23627B47C7BA}"/>
                    </a:ext>
                  </a:extLst>
                </p:cNvPr>
                <p:cNvSpPr/>
                <p:nvPr/>
              </p:nvSpPr>
              <p:spPr>
                <a:xfrm flipH="1">
                  <a:off x="65962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0" name="Freihandform 714">
                  <a:extLst>
                    <a:ext uri="{FF2B5EF4-FFF2-40B4-BE49-F238E27FC236}">
                      <a16:creationId xmlns:a16="http://schemas.microsoft.com/office/drawing/2014/main" id="{CABF38A3-FDB4-0B42-A96B-C0594900122E}"/>
                    </a:ext>
                  </a:extLst>
                </p:cNvPr>
                <p:cNvSpPr/>
                <p:nvPr/>
              </p:nvSpPr>
              <p:spPr>
                <a:xfrm flipH="1">
                  <a:off x="65962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1" name="Freihandform 714">
                  <a:extLst>
                    <a:ext uri="{FF2B5EF4-FFF2-40B4-BE49-F238E27FC236}">
                      <a16:creationId xmlns:a16="http://schemas.microsoft.com/office/drawing/2014/main" id="{D0DD3FB0-7664-F140-B08A-CE33DE4C3E12}"/>
                    </a:ext>
                  </a:extLst>
                </p:cNvPr>
                <p:cNvSpPr/>
                <p:nvPr/>
              </p:nvSpPr>
              <p:spPr>
                <a:xfrm flipH="1">
                  <a:off x="65962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52" name="Freihandform 714">
                  <a:extLst>
                    <a:ext uri="{FF2B5EF4-FFF2-40B4-BE49-F238E27FC236}">
                      <a16:creationId xmlns:a16="http://schemas.microsoft.com/office/drawing/2014/main" id="{E937105D-C509-B541-AE66-56852ABA260D}"/>
                    </a:ext>
                  </a:extLst>
                </p:cNvPr>
                <p:cNvSpPr/>
                <p:nvPr/>
              </p:nvSpPr>
              <p:spPr>
                <a:xfrm flipH="1">
                  <a:off x="74841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3" name="Freihandform 714">
                  <a:extLst>
                    <a:ext uri="{FF2B5EF4-FFF2-40B4-BE49-F238E27FC236}">
                      <a16:creationId xmlns:a16="http://schemas.microsoft.com/office/drawing/2014/main" id="{7C9C3342-DD09-2F4C-ABD9-C78D6B631A38}"/>
                    </a:ext>
                  </a:extLst>
                </p:cNvPr>
                <p:cNvSpPr/>
                <p:nvPr/>
              </p:nvSpPr>
              <p:spPr>
                <a:xfrm flipH="1">
                  <a:off x="74841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4" name="Freihandform 714">
                  <a:extLst>
                    <a:ext uri="{FF2B5EF4-FFF2-40B4-BE49-F238E27FC236}">
                      <a16:creationId xmlns:a16="http://schemas.microsoft.com/office/drawing/2014/main" id="{D8EEC5B9-8EF4-EA4E-84F5-69AF145DD8EF}"/>
                    </a:ext>
                  </a:extLst>
                </p:cNvPr>
                <p:cNvSpPr/>
                <p:nvPr/>
              </p:nvSpPr>
              <p:spPr>
                <a:xfrm flipH="1">
                  <a:off x="74841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55" name="Freihandform 714">
                  <a:extLst>
                    <a:ext uri="{FF2B5EF4-FFF2-40B4-BE49-F238E27FC236}">
                      <a16:creationId xmlns:a16="http://schemas.microsoft.com/office/drawing/2014/main" id="{2E8CCE67-31E2-7D4F-BC81-B1875F496777}"/>
                    </a:ext>
                  </a:extLst>
                </p:cNvPr>
                <p:cNvSpPr/>
                <p:nvPr/>
              </p:nvSpPr>
              <p:spPr>
                <a:xfrm flipH="1">
                  <a:off x="83789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56" name="Freihandform 714">
                  <a:extLst>
                    <a:ext uri="{FF2B5EF4-FFF2-40B4-BE49-F238E27FC236}">
                      <a16:creationId xmlns:a16="http://schemas.microsoft.com/office/drawing/2014/main" id="{09E9270C-3B7D-494B-A598-1D71A7E1342D}"/>
                    </a:ext>
                  </a:extLst>
                </p:cNvPr>
                <p:cNvSpPr/>
                <p:nvPr/>
              </p:nvSpPr>
              <p:spPr>
                <a:xfrm flipH="1">
                  <a:off x="83789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7" name="Freihandform 714">
                  <a:extLst>
                    <a:ext uri="{FF2B5EF4-FFF2-40B4-BE49-F238E27FC236}">
                      <a16:creationId xmlns:a16="http://schemas.microsoft.com/office/drawing/2014/main" id="{9005E028-D26B-3E4F-8DA7-9C766A95CACA}"/>
                    </a:ext>
                  </a:extLst>
                </p:cNvPr>
                <p:cNvSpPr/>
                <p:nvPr/>
              </p:nvSpPr>
              <p:spPr>
                <a:xfrm flipH="1">
                  <a:off x="83789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8" name="Freihandform 714">
                  <a:extLst>
                    <a:ext uri="{FF2B5EF4-FFF2-40B4-BE49-F238E27FC236}">
                      <a16:creationId xmlns:a16="http://schemas.microsoft.com/office/drawing/2014/main" id="{45A61A55-0CF7-604C-A232-5E0C6740E584}"/>
                    </a:ext>
                  </a:extLst>
                </p:cNvPr>
                <p:cNvSpPr/>
                <p:nvPr/>
              </p:nvSpPr>
              <p:spPr>
                <a:xfrm flipH="1">
                  <a:off x="92668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59" name="Freihandform 714">
                  <a:extLst>
                    <a:ext uri="{FF2B5EF4-FFF2-40B4-BE49-F238E27FC236}">
                      <a16:creationId xmlns:a16="http://schemas.microsoft.com/office/drawing/2014/main" id="{985F8DBA-395C-A14D-9F29-AE1BF95B3042}"/>
                    </a:ext>
                  </a:extLst>
                </p:cNvPr>
                <p:cNvSpPr/>
                <p:nvPr/>
              </p:nvSpPr>
              <p:spPr>
                <a:xfrm flipH="1">
                  <a:off x="923107" y="271617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60" name="Freihandform 714">
                  <a:extLst>
                    <a:ext uri="{FF2B5EF4-FFF2-40B4-BE49-F238E27FC236}">
                      <a16:creationId xmlns:a16="http://schemas.microsoft.com/office/drawing/2014/main" id="{573A3298-3B93-E445-8B1E-57A34831D82E}"/>
                    </a:ext>
                  </a:extLst>
                </p:cNvPr>
                <p:cNvSpPr/>
                <p:nvPr/>
              </p:nvSpPr>
              <p:spPr>
                <a:xfrm flipH="1">
                  <a:off x="101546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1" name="Freihandform 714">
                  <a:extLst>
                    <a:ext uri="{FF2B5EF4-FFF2-40B4-BE49-F238E27FC236}">
                      <a16:creationId xmlns:a16="http://schemas.microsoft.com/office/drawing/2014/main" id="{F5C6DA06-4F98-2D4B-9F43-6A5B5DAF97ED}"/>
                    </a:ext>
                  </a:extLst>
                </p:cNvPr>
                <p:cNvSpPr/>
                <p:nvPr/>
              </p:nvSpPr>
              <p:spPr>
                <a:xfrm flipH="1">
                  <a:off x="101546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2" name="Freihandform 714">
                  <a:extLst>
                    <a:ext uri="{FF2B5EF4-FFF2-40B4-BE49-F238E27FC236}">
                      <a16:creationId xmlns:a16="http://schemas.microsoft.com/office/drawing/2014/main" id="{DFD90B36-0CD1-3940-BAEF-E6C2F11FD958}"/>
                    </a:ext>
                  </a:extLst>
                </p:cNvPr>
                <p:cNvSpPr/>
                <p:nvPr/>
              </p:nvSpPr>
              <p:spPr>
                <a:xfrm flipH="1">
                  <a:off x="101546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3" name="Freihandform 714">
                  <a:extLst>
                    <a:ext uri="{FF2B5EF4-FFF2-40B4-BE49-F238E27FC236}">
                      <a16:creationId xmlns:a16="http://schemas.microsoft.com/office/drawing/2014/main" id="{C457C84A-9C2B-6944-8755-6EAC59C7EADA}"/>
                    </a:ext>
                  </a:extLst>
                </p:cNvPr>
                <p:cNvSpPr/>
                <p:nvPr/>
              </p:nvSpPr>
              <p:spPr>
                <a:xfrm flipH="1">
                  <a:off x="110495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3"/>
                </a:solidFill>
                <a:ln w="11626" cap="flat">
                  <a:noFill/>
                  <a:prstDash val="solid"/>
                  <a:miter/>
                </a:ln>
              </p:spPr>
              <p:txBody>
                <a:bodyPr rtlCol="0" anchor="ctr"/>
                <a:lstStyle/>
                <a:p>
                  <a:endParaRPr lang="de-DE"/>
                </a:p>
              </p:txBody>
            </p:sp>
            <p:sp>
              <p:nvSpPr>
                <p:cNvPr id="564" name="Freihandform 714">
                  <a:extLst>
                    <a:ext uri="{FF2B5EF4-FFF2-40B4-BE49-F238E27FC236}">
                      <a16:creationId xmlns:a16="http://schemas.microsoft.com/office/drawing/2014/main" id="{C075002B-E483-7747-B27D-3D12735E8368}"/>
                    </a:ext>
                  </a:extLst>
                </p:cNvPr>
                <p:cNvSpPr/>
                <p:nvPr/>
              </p:nvSpPr>
              <p:spPr>
                <a:xfrm flipH="1">
                  <a:off x="110495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5" name="Freihandform 714">
                  <a:extLst>
                    <a:ext uri="{FF2B5EF4-FFF2-40B4-BE49-F238E27FC236}">
                      <a16:creationId xmlns:a16="http://schemas.microsoft.com/office/drawing/2014/main" id="{CA84B487-144B-E344-A9AF-1BC0F3CE6417}"/>
                    </a:ext>
                  </a:extLst>
                </p:cNvPr>
                <p:cNvSpPr/>
                <p:nvPr/>
              </p:nvSpPr>
              <p:spPr>
                <a:xfrm flipH="1">
                  <a:off x="110495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6" name="Freihandform 714">
                  <a:extLst>
                    <a:ext uri="{FF2B5EF4-FFF2-40B4-BE49-F238E27FC236}">
                      <a16:creationId xmlns:a16="http://schemas.microsoft.com/office/drawing/2014/main" id="{D5A99E12-35D1-B44E-9A2F-12FCBE7B5D8B}"/>
                    </a:ext>
                  </a:extLst>
                </p:cNvPr>
                <p:cNvSpPr/>
                <p:nvPr/>
              </p:nvSpPr>
              <p:spPr>
                <a:xfrm flipH="1">
                  <a:off x="119373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7" name="Freihandform 714">
                  <a:extLst>
                    <a:ext uri="{FF2B5EF4-FFF2-40B4-BE49-F238E27FC236}">
                      <a16:creationId xmlns:a16="http://schemas.microsoft.com/office/drawing/2014/main" id="{C3D4FDE9-7B30-BD43-B9F0-22FF780DD205}"/>
                    </a:ext>
                  </a:extLst>
                </p:cNvPr>
                <p:cNvSpPr/>
                <p:nvPr/>
              </p:nvSpPr>
              <p:spPr>
                <a:xfrm flipH="1">
                  <a:off x="1202520"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68" name="Freihandform 714">
                  <a:extLst>
                    <a:ext uri="{FF2B5EF4-FFF2-40B4-BE49-F238E27FC236}">
                      <a16:creationId xmlns:a16="http://schemas.microsoft.com/office/drawing/2014/main" id="{D9450FDD-3331-D046-B000-21F9CE3EC85D}"/>
                    </a:ext>
                  </a:extLst>
                </p:cNvPr>
                <p:cNvSpPr/>
                <p:nvPr/>
              </p:nvSpPr>
              <p:spPr>
                <a:xfrm flipH="1">
                  <a:off x="128251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69" name="Freihandform 714">
                  <a:extLst>
                    <a:ext uri="{FF2B5EF4-FFF2-40B4-BE49-F238E27FC236}">
                      <a16:creationId xmlns:a16="http://schemas.microsoft.com/office/drawing/2014/main" id="{B25D6E8C-5C7E-CE4D-B1C8-2495FD145488}"/>
                    </a:ext>
                  </a:extLst>
                </p:cNvPr>
                <p:cNvSpPr/>
                <p:nvPr/>
              </p:nvSpPr>
              <p:spPr>
                <a:xfrm flipH="1">
                  <a:off x="128251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0" name="Freihandform 714">
                  <a:extLst>
                    <a:ext uri="{FF2B5EF4-FFF2-40B4-BE49-F238E27FC236}">
                      <a16:creationId xmlns:a16="http://schemas.microsoft.com/office/drawing/2014/main" id="{BCE81382-47FA-B040-A867-2839E43CC8EC}"/>
                    </a:ext>
                  </a:extLst>
                </p:cNvPr>
                <p:cNvSpPr/>
                <p:nvPr/>
              </p:nvSpPr>
              <p:spPr>
                <a:xfrm flipH="1">
                  <a:off x="128251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1" name="Freihandform 714">
                  <a:extLst>
                    <a:ext uri="{FF2B5EF4-FFF2-40B4-BE49-F238E27FC236}">
                      <a16:creationId xmlns:a16="http://schemas.microsoft.com/office/drawing/2014/main" id="{AA527E25-4DD4-5E4F-BFC9-6FA100227D42}"/>
                    </a:ext>
                  </a:extLst>
                </p:cNvPr>
                <p:cNvSpPr/>
                <p:nvPr/>
              </p:nvSpPr>
              <p:spPr>
                <a:xfrm flipH="1">
                  <a:off x="1374164" y="2619332"/>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72" name="Freihandform 714">
                  <a:extLst>
                    <a:ext uri="{FF2B5EF4-FFF2-40B4-BE49-F238E27FC236}">
                      <a16:creationId xmlns:a16="http://schemas.microsoft.com/office/drawing/2014/main" id="{26389E62-8221-CD46-97E0-62EA6645C858}"/>
                    </a:ext>
                  </a:extLst>
                </p:cNvPr>
                <p:cNvSpPr/>
                <p:nvPr/>
              </p:nvSpPr>
              <p:spPr>
                <a:xfrm flipH="1">
                  <a:off x="14607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3" name="Freihandform 714">
                  <a:extLst>
                    <a:ext uri="{FF2B5EF4-FFF2-40B4-BE49-F238E27FC236}">
                      <a16:creationId xmlns:a16="http://schemas.microsoft.com/office/drawing/2014/main" id="{B3DBAB32-D985-3547-99B9-5B2CD54B1BBE}"/>
                    </a:ext>
                  </a:extLst>
                </p:cNvPr>
                <p:cNvSpPr/>
                <p:nvPr/>
              </p:nvSpPr>
              <p:spPr>
                <a:xfrm flipH="1">
                  <a:off x="14607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4" name="Freihandform 714">
                  <a:extLst>
                    <a:ext uri="{FF2B5EF4-FFF2-40B4-BE49-F238E27FC236}">
                      <a16:creationId xmlns:a16="http://schemas.microsoft.com/office/drawing/2014/main" id="{B617615E-8BAC-6E43-A556-C3EA0489CF54}"/>
                    </a:ext>
                  </a:extLst>
                </p:cNvPr>
                <p:cNvSpPr/>
                <p:nvPr/>
              </p:nvSpPr>
              <p:spPr>
                <a:xfrm flipH="1">
                  <a:off x="14607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5" name="Freihandform 714">
                  <a:extLst>
                    <a:ext uri="{FF2B5EF4-FFF2-40B4-BE49-F238E27FC236}">
                      <a16:creationId xmlns:a16="http://schemas.microsoft.com/office/drawing/2014/main" id="{16645A0A-472D-7E45-BE85-A65C24A00A57}"/>
                    </a:ext>
                  </a:extLst>
                </p:cNvPr>
                <p:cNvSpPr/>
                <p:nvPr/>
              </p:nvSpPr>
              <p:spPr>
                <a:xfrm flipH="1">
                  <a:off x="15495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6" name="Freihandform 714">
                  <a:extLst>
                    <a:ext uri="{FF2B5EF4-FFF2-40B4-BE49-F238E27FC236}">
                      <a16:creationId xmlns:a16="http://schemas.microsoft.com/office/drawing/2014/main" id="{0620055D-50A0-714C-B909-6D80D17999C3}"/>
                    </a:ext>
                  </a:extLst>
                </p:cNvPr>
                <p:cNvSpPr/>
                <p:nvPr/>
              </p:nvSpPr>
              <p:spPr>
                <a:xfrm flipH="1">
                  <a:off x="16383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7" name="Freihandform 714">
                  <a:extLst>
                    <a:ext uri="{FF2B5EF4-FFF2-40B4-BE49-F238E27FC236}">
                      <a16:creationId xmlns:a16="http://schemas.microsoft.com/office/drawing/2014/main" id="{2651BA37-6EB5-0B48-9FD7-55163DBD1963}"/>
                    </a:ext>
                  </a:extLst>
                </p:cNvPr>
                <p:cNvSpPr/>
                <p:nvPr/>
              </p:nvSpPr>
              <p:spPr>
                <a:xfrm flipH="1">
                  <a:off x="163835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8" name="Freihandform 714">
                  <a:extLst>
                    <a:ext uri="{FF2B5EF4-FFF2-40B4-BE49-F238E27FC236}">
                      <a16:creationId xmlns:a16="http://schemas.microsoft.com/office/drawing/2014/main" id="{C7BACEDA-DF19-B049-AB62-22336419C532}"/>
                    </a:ext>
                  </a:extLst>
                </p:cNvPr>
                <p:cNvSpPr/>
                <p:nvPr/>
              </p:nvSpPr>
              <p:spPr>
                <a:xfrm flipH="1">
                  <a:off x="16383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79" name="Freihandform 714">
                  <a:extLst>
                    <a:ext uri="{FF2B5EF4-FFF2-40B4-BE49-F238E27FC236}">
                      <a16:creationId xmlns:a16="http://schemas.microsoft.com/office/drawing/2014/main" id="{2F8C05DE-D525-364E-A2DB-CA5CB7257AE7}"/>
                    </a:ext>
                  </a:extLst>
                </p:cNvPr>
                <p:cNvSpPr/>
                <p:nvPr/>
              </p:nvSpPr>
              <p:spPr>
                <a:xfrm flipH="1">
                  <a:off x="1727138"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80" name="Freihandform 714">
                  <a:extLst>
                    <a:ext uri="{FF2B5EF4-FFF2-40B4-BE49-F238E27FC236}">
                      <a16:creationId xmlns:a16="http://schemas.microsoft.com/office/drawing/2014/main" id="{FE3FC1A5-1186-974A-A4D2-A79074C2B875}"/>
                    </a:ext>
                  </a:extLst>
                </p:cNvPr>
                <p:cNvSpPr/>
                <p:nvPr/>
              </p:nvSpPr>
              <p:spPr>
                <a:xfrm flipH="1">
                  <a:off x="172713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1" name="Freihandform 714">
                  <a:extLst>
                    <a:ext uri="{FF2B5EF4-FFF2-40B4-BE49-F238E27FC236}">
                      <a16:creationId xmlns:a16="http://schemas.microsoft.com/office/drawing/2014/main" id="{C767081A-22EE-D848-86E7-C5E9472A8C48}"/>
                    </a:ext>
                  </a:extLst>
                </p:cNvPr>
                <p:cNvSpPr/>
                <p:nvPr/>
              </p:nvSpPr>
              <p:spPr>
                <a:xfrm flipH="1">
                  <a:off x="172713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2" name="Freihandform 714">
                  <a:extLst>
                    <a:ext uri="{FF2B5EF4-FFF2-40B4-BE49-F238E27FC236}">
                      <a16:creationId xmlns:a16="http://schemas.microsoft.com/office/drawing/2014/main" id="{4C763EF8-CA24-8049-8B0D-F26B97E155A7}"/>
                    </a:ext>
                  </a:extLst>
                </p:cNvPr>
                <p:cNvSpPr/>
                <p:nvPr/>
              </p:nvSpPr>
              <p:spPr>
                <a:xfrm flipH="1">
                  <a:off x="1815921"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3" name="Freihandform 714">
                  <a:extLst>
                    <a:ext uri="{FF2B5EF4-FFF2-40B4-BE49-F238E27FC236}">
                      <a16:creationId xmlns:a16="http://schemas.microsoft.com/office/drawing/2014/main" id="{BEF0FCC2-FEB3-0A41-9398-1E5785E966B8}"/>
                    </a:ext>
                  </a:extLst>
                </p:cNvPr>
                <p:cNvSpPr/>
                <p:nvPr/>
              </p:nvSpPr>
              <p:spPr>
                <a:xfrm flipH="1">
                  <a:off x="1815921"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4" name="Freihandform 714">
                  <a:extLst>
                    <a:ext uri="{FF2B5EF4-FFF2-40B4-BE49-F238E27FC236}">
                      <a16:creationId xmlns:a16="http://schemas.microsoft.com/office/drawing/2014/main" id="{D3B27691-690B-604D-B112-054DEA508BDF}"/>
                    </a:ext>
                  </a:extLst>
                </p:cNvPr>
                <p:cNvSpPr/>
                <p:nvPr/>
              </p:nvSpPr>
              <p:spPr>
                <a:xfrm flipH="1">
                  <a:off x="1815921"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585" name="Freihandform 714">
                  <a:extLst>
                    <a:ext uri="{FF2B5EF4-FFF2-40B4-BE49-F238E27FC236}">
                      <a16:creationId xmlns:a16="http://schemas.microsoft.com/office/drawing/2014/main" id="{8EBCF2C9-DF1C-C647-82D4-4D4BA6480499}"/>
                    </a:ext>
                  </a:extLst>
                </p:cNvPr>
                <p:cNvSpPr/>
                <p:nvPr/>
              </p:nvSpPr>
              <p:spPr>
                <a:xfrm flipH="1">
                  <a:off x="19054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6" name="Freihandform 714">
                  <a:extLst>
                    <a:ext uri="{FF2B5EF4-FFF2-40B4-BE49-F238E27FC236}">
                      <a16:creationId xmlns:a16="http://schemas.microsoft.com/office/drawing/2014/main" id="{FB456B75-BE88-F844-B4D5-B87A4C162EDC}"/>
                    </a:ext>
                  </a:extLst>
                </p:cNvPr>
                <p:cNvSpPr/>
                <p:nvPr/>
              </p:nvSpPr>
              <p:spPr>
                <a:xfrm flipH="1">
                  <a:off x="1903297" y="262064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87" name="Freihandform 714">
                  <a:extLst>
                    <a:ext uri="{FF2B5EF4-FFF2-40B4-BE49-F238E27FC236}">
                      <a16:creationId xmlns:a16="http://schemas.microsoft.com/office/drawing/2014/main" id="{3CF731D8-41A7-CA4F-8292-C46BD0FD63CF}"/>
                    </a:ext>
                  </a:extLst>
                </p:cNvPr>
                <p:cNvSpPr/>
                <p:nvPr/>
              </p:nvSpPr>
              <p:spPr>
                <a:xfrm flipH="1">
                  <a:off x="190540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8" name="Freihandform 714">
                  <a:extLst>
                    <a:ext uri="{FF2B5EF4-FFF2-40B4-BE49-F238E27FC236}">
                      <a16:creationId xmlns:a16="http://schemas.microsoft.com/office/drawing/2014/main" id="{735E9CBD-3907-B84C-B737-27491DE98E96}"/>
                    </a:ext>
                  </a:extLst>
                </p:cNvPr>
                <p:cNvSpPr/>
                <p:nvPr/>
              </p:nvSpPr>
              <p:spPr>
                <a:xfrm flipH="1">
                  <a:off x="19941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89" name="Freihandform 714">
                  <a:extLst>
                    <a:ext uri="{FF2B5EF4-FFF2-40B4-BE49-F238E27FC236}">
                      <a16:creationId xmlns:a16="http://schemas.microsoft.com/office/drawing/2014/main" id="{34B06E63-555A-F047-8885-0849336F65F5}"/>
                    </a:ext>
                  </a:extLst>
                </p:cNvPr>
                <p:cNvSpPr/>
                <p:nvPr/>
              </p:nvSpPr>
              <p:spPr>
                <a:xfrm flipH="1">
                  <a:off x="19941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0" name="Freihandform 714">
                  <a:extLst>
                    <a:ext uri="{FF2B5EF4-FFF2-40B4-BE49-F238E27FC236}">
                      <a16:creationId xmlns:a16="http://schemas.microsoft.com/office/drawing/2014/main" id="{D806F2C8-E364-A249-BABC-CCE53C51D269}"/>
                    </a:ext>
                  </a:extLst>
                </p:cNvPr>
                <p:cNvSpPr/>
                <p:nvPr/>
              </p:nvSpPr>
              <p:spPr>
                <a:xfrm flipH="1">
                  <a:off x="20829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91" name="Freihandform 714">
                  <a:extLst>
                    <a:ext uri="{FF2B5EF4-FFF2-40B4-BE49-F238E27FC236}">
                      <a16:creationId xmlns:a16="http://schemas.microsoft.com/office/drawing/2014/main" id="{4631E6E0-134E-7E47-9837-DB5A879DB7FF}"/>
                    </a:ext>
                  </a:extLst>
                </p:cNvPr>
                <p:cNvSpPr/>
                <p:nvPr/>
              </p:nvSpPr>
              <p:spPr>
                <a:xfrm flipH="1">
                  <a:off x="216888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2" name="Freihandform 714">
                  <a:extLst>
                    <a:ext uri="{FF2B5EF4-FFF2-40B4-BE49-F238E27FC236}">
                      <a16:creationId xmlns:a16="http://schemas.microsoft.com/office/drawing/2014/main" id="{F92281E3-BF61-E144-9F05-5B82E5AB1402}"/>
                    </a:ext>
                  </a:extLst>
                </p:cNvPr>
                <p:cNvSpPr/>
                <p:nvPr/>
              </p:nvSpPr>
              <p:spPr>
                <a:xfrm flipH="1">
                  <a:off x="216888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3" name="Freihandform 714">
                  <a:extLst>
                    <a:ext uri="{FF2B5EF4-FFF2-40B4-BE49-F238E27FC236}">
                      <a16:creationId xmlns:a16="http://schemas.microsoft.com/office/drawing/2014/main" id="{DF53812E-0499-F943-AEC6-84C7D3A3358B}"/>
                    </a:ext>
                  </a:extLst>
                </p:cNvPr>
                <p:cNvSpPr/>
                <p:nvPr/>
              </p:nvSpPr>
              <p:spPr>
                <a:xfrm flipH="1">
                  <a:off x="216888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4" name="Freihandform 714">
                  <a:extLst>
                    <a:ext uri="{FF2B5EF4-FFF2-40B4-BE49-F238E27FC236}">
                      <a16:creationId xmlns:a16="http://schemas.microsoft.com/office/drawing/2014/main" id="{289C31D6-61A7-9B41-9061-B160B6C93A79}"/>
                    </a:ext>
                  </a:extLst>
                </p:cNvPr>
                <p:cNvSpPr/>
                <p:nvPr/>
              </p:nvSpPr>
              <p:spPr>
                <a:xfrm flipH="1">
                  <a:off x="22576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5" name="Freihandform 714">
                  <a:extLst>
                    <a:ext uri="{FF2B5EF4-FFF2-40B4-BE49-F238E27FC236}">
                      <a16:creationId xmlns:a16="http://schemas.microsoft.com/office/drawing/2014/main" id="{EF5ED675-026F-8C48-9676-C6150EB5E5EA}"/>
                    </a:ext>
                  </a:extLst>
                </p:cNvPr>
                <p:cNvSpPr/>
                <p:nvPr/>
              </p:nvSpPr>
              <p:spPr>
                <a:xfrm flipH="1">
                  <a:off x="225767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6" name="Freihandform 714">
                  <a:extLst>
                    <a:ext uri="{FF2B5EF4-FFF2-40B4-BE49-F238E27FC236}">
                      <a16:creationId xmlns:a16="http://schemas.microsoft.com/office/drawing/2014/main" id="{8BD3BBE2-0306-6A40-9209-ECCDB78FDF8A}"/>
                    </a:ext>
                  </a:extLst>
                </p:cNvPr>
                <p:cNvSpPr/>
                <p:nvPr/>
              </p:nvSpPr>
              <p:spPr>
                <a:xfrm flipH="1">
                  <a:off x="2346455"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597" name="Freihandform 714">
                  <a:extLst>
                    <a:ext uri="{FF2B5EF4-FFF2-40B4-BE49-F238E27FC236}">
                      <a16:creationId xmlns:a16="http://schemas.microsoft.com/office/drawing/2014/main" id="{D5DCBA3C-A27C-564C-B9DE-459E4060AD67}"/>
                    </a:ext>
                  </a:extLst>
                </p:cNvPr>
                <p:cNvSpPr/>
                <p:nvPr/>
              </p:nvSpPr>
              <p:spPr>
                <a:xfrm flipH="1">
                  <a:off x="234429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598" name="Freihandform 714">
                  <a:extLst>
                    <a:ext uri="{FF2B5EF4-FFF2-40B4-BE49-F238E27FC236}">
                      <a16:creationId xmlns:a16="http://schemas.microsoft.com/office/drawing/2014/main" id="{8E6AC264-E7E6-DA48-AC5F-3C808D8DA12B}"/>
                    </a:ext>
                  </a:extLst>
                </p:cNvPr>
                <p:cNvSpPr/>
                <p:nvPr/>
              </p:nvSpPr>
              <p:spPr>
                <a:xfrm flipH="1">
                  <a:off x="234645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599" name="Freihandform 714">
                  <a:extLst>
                    <a:ext uri="{FF2B5EF4-FFF2-40B4-BE49-F238E27FC236}">
                      <a16:creationId xmlns:a16="http://schemas.microsoft.com/office/drawing/2014/main" id="{4F0F5674-64D0-524A-A236-574352D1530A}"/>
                    </a:ext>
                  </a:extLst>
                </p:cNvPr>
                <p:cNvSpPr/>
                <p:nvPr/>
              </p:nvSpPr>
              <p:spPr>
                <a:xfrm flipH="1">
                  <a:off x="243594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0" name="Freihandform 714">
                  <a:extLst>
                    <a:ext uri="{FF2B5EF4-FFF2-40B4-BE49-F238E27FC236}">
                      <a16:creationId xmlns:a16="http://schemas.microsoft.com/office/drawing/2014/main" id="{4E0EAEEB-7129-6049-8BEC-13EC7BE9DE80}"/>
                    </a:ext>
                  </a:extLst>
                </p:cNvPr>
                <p:cNvSpPr/>
                <p:nvPr/>
              </p:nvSpPr>
              <p:spPr>
                <a:xfrm flipH="1">
                  <a:off x="243594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1" name="Freihandform 714">
                  <a:extLst>
                    <a:ext uri="{FF2B5EF4-FFF2-40B4-BE49-F238E27FC236}">
                      <a16:creationId xmlns:a16="http://schemas.microsoft.com/office/drawing/2014/main" id="{FACB39BF-94E3-EF4C-9463-CC1C1DF5B57C}"/>
                    </a:ext>
                  </a:extLst>
                </p:cNvPr>
                <p:cNvSpPr/>
                <p:nvPr/>
              </p:nvSpPr>
              <p:spPr>
                <a:xfrm flipH="1">
                  <a:off x="252472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2" name="Freihandform 714">
                  <a:extLst>
                    <a:ext uri="{FF2B5EF4-FFF2-40B4-BE49-F238E27FC236}">
                      <a16:creationId xmlns:a16="http://schemas.microsoft.com/office/drawing/2014/main" id="{69620338-CF70-DD48-B940-06DB3C6D14DE}"/>
                    </a:ext>
                  </a:extLst>
                </p:cNvPr>
                <p:cNvSpPr/>
                <p:nvPr/>
              </p:nvSpPr>
              <p:spPr>
                <a:xfrm flipH="1">
                  <a:off x="252472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03" name="Freihandform 714">
                  <a:extLst>
                    <a:ext uri="{FF2B5EF4-FFF2-40B4-BE49-F238E27FC236}">
                      <a16:creationId xmlns:a16="http://schemas.microsoft.com/office/drawing/2014/main" id="{FD2641A3-278B-3748-AF15-0F2F6A8041E6}"/>
                    </a:ext>
                  </a:extLst>
                </p:cNvPr>
                <p:cNvSpPr/>
                <p:nvPr/>
              </p:nvSpPr>
              <p:spPr>
                <a:xfrm flipH="1">
                  <a:off x="252472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4" name="Freihandform 714">
                  <a:extLst>
                    <a:ext uri="{FF2B5EF4-FFF2-40B4-BE49-F238E27FC236}">
                      <a16:creationId xmlns:a16="http://schemas.microsoft.com/office/drawing/2014/main" id="{48DC3BFD-5249-8E43-A52E-FF2EC7EDDA32}"/>
                    </a:ext>
                  </a:extLst>
                </p:cNvPr>
                <p:cNvSpPr/>
                <p:nvPr/>
              </p:nvSpPr>
              <p:spPr>
                <a:xfrm flipH="1">
                  <a:off x="261350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5" name="Freihandform 714">
                  <a:extLst>
                    <a:ext uri="{FF2B5EF4-FFF2-40B4-BE49-F238E27FC236}">
                      <a16:creationId xmlns:a16="http://schemas.microsoft.com/office/drawing/2014/main" id="{98868DC8-CB45-3D4A-B2A3-7B61F234929A}"/>
                    </a:ext>
                  </a:extLst>
                </p:cNvPr>
                <p:cNvSpPr/>
                <p:nvPr/>
              </p:nvSpPr>
              <p:spPr>
                <a:xfrm flipH="1">
                  <a:off x="261350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6" name="Freihandform 714">
                  <a:extLst>
                    <a:ext uri="{FF2B5EF4-FFF2-40B4-BE49-F238E27FC236}">
                      <a16:creationId xmlns:a16="http://schemas.microsoft.com/office/drawing/2014/main" id="{22B37548-B269-3E40-86B5-729D0F6B244E}"/>
                    </a:ext>
                  </a:extLst>
                </p:cNvPr>
                <p:cNvSpPr/>
                <p:nvPr/>
              </p:nvSpPr>
              <p:spPr>
                <a:xfrm flipH="1">
                  <a:off x="26517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07" name="Freihandform 714">
                  <a:extLst>
                    <a:ext uri="{FF2B5EF4-FFF2-40B4-BE49-F238E27FC236}">
                      <a16:creationId xmlns:a16="http://schemas.microsoft.com/office/drawing/2014/main" id="{E646F79D-03A3-8C4D-9B53-15028BF9DCEA}"/>
                    </a:ext>
                  </a:extLst>
                </p:cNvPr>
                <p:cNvSpPr/>
                <p:nvPr/>
              </p:nvSpPr>
              <p:spPr>
                <a:xfrm flipH="1">
                  <a:off x="270229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8" name="Freihandform 714">
                  <a:extLst>
                    <a:ext uri="{FF2B5EF4-FFF2-40B4-BE49-F238E27FC236}">
                      <a16:creationId xmlns:a16="http://schemas.microsoft.com/office/drawing/2014/main" id="{1C8BE07E-8C66-CC47-9A74-17313389E954}"/>
                    </a:ext>
                  </a:extLst>
                </p:cNvPr>
                <p:cNvSpPr/>
                <p:nvPr/>
              </p:nvSpPr>
              <p:spPr>
                <a:xfrm flipH="1">
                  <a:off x="270229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09" name="Freihandform 714">
                  <a:extLst>
                    <a:ext uri="{FF2B5EF4-FFF2-40B4-BE49-F238E27FC236}">
                      <a16:creationId xmlns:a16="http://schemas.microsoft.com/office/drawing/2014/main" id="{034B3CD4-4E97-4C4A-B867-31CE5111701F}"/>
                    </a:ext>
                  </a:extLst>
                </p:cNvPr>
                <p:cNvSpPr/>
                <p:nvPr/>
              </p:nvSpPr>
              <p:spPr>
                <a:xfrm flipH="1">
                  <a:off x="279107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0" name="Freihandform 714">
                  <a:extLst>
                    <a:ext uri="{FF2B5EF4-FFF2-40B4-BE49-F238E27FC236}">
                      <a16:creationId xmlns:a16="http://schemas.microsoft.com/office/drawing/2014/main" id="{8FAE19E8-C4B6-A447-BB17-0F100ACB487B}"/>
                    </a:ext>
                  </a:extLst>
                </p:cNvPr>
                <p:cNvSpPr/>
                <p:nvPr/>
              </p:nvSpPr>
              <p:spPr>
                <a:xfrm flipH="1">
                  <a:off x="279107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1" name="Freihandform 714">
                  <a:extLst>
                    <a:ext uri="{FF2B5EF4-FFF2-40B4-BE49-F238E27FC236}">
                      <a16:creationId xmlns:a16="http://schemas.microsoft.com/office/drawing/2014/main" id="{A35AD42E-E7E9-9746-A1D2-18D5EB10E25A}"/>
                    </a:ext>
                  </a:extLst>
                </p:cNvPr>
                <p:cNvSpPr/>
                <p:nvPr/>
              </p:nvSpPr>
              <p:spPr>
                <a:xfrm flipH="1">
                  <a:off x="287985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2" name="Freihandform 714">
                  <a:extLst>
                    <a:ext uri="{FF2B5EF4-FFF2-40B4-BE49-F238E27FC236}">
                      <a16:creationId xmlns:a16="http://schemas.microsoft.com/office/drawing/2014/main" id="{FF5540A3-DAFF-684F-BB4C-63B34FC77287}"/>
                    </a:ext>
                  </a:extLst>
                </p:cNvPr>
                <p:cNvSpPr/>
                <p:nvPr/>
              </p:nvSpPr>
              <p:spPr>
                <a:xfrm flipH="1">
                  <a:off x="2879858"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3" name="Freihandform 714">
                  <a:extLst>
                    <a:ext uri="{FF2B5EF4-FFF2-40B4-BE49-F238E27FC236}">
                      <a16:creationId xmlns:a16="http://schemas.microsoft.com/office/drawing/2014/main" id="{B266B957-3B26-7B4E-9C01-01F3A5A77A00}"/>
                    </a:ext>
                  </a:extLst>
                </p:cNvPr>
                <p:cNvSpPr/>
                <p:nvPr/>
              </p:nvSpPr>
              <p:spPr>
                <a:xfrm flipH="1">
                  <a:off x="296934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4" name="Freihandform 714">
                  <a:extLst>
                    <a:ext uri="{FF2B5EF4-FFF2-40B4-BE49-F238E27FC236}">
                      <a16:creationId xmlns:a16="http://schemas.microsoft.com/office/drawing/2014/main" id="{0F36E3BD-C10B-134C-837D-4E18D530D16F}"/>
                    </a:ext>
                  </a:extLst>
                </p:cNvPr>
                <p:cNvSpPr/>
                <p:nvPr/>
              </p:nvSpPr>
              <p:spPr>
                <a:xfrm flipH="1">
                  <a:off x="296934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5" name="Freihandform 714">
                  <a:extLst>
                    <a:ext uri="{FF2B5EF4-FFF2-40B4-BE49-F238E27FC236}">
                      <a16:creationId xmlns:a16="http://schemas.microsoft.com/office/drawing/2014/main" id="{91BABEB2-DED1-2645-A202-124552D664F2}"/>
                    </a:ext>
                  </a:extLst>
                </p:cNvPr>
                <p:cNvSpPr/>
                <p:nvPr/>
              </p:nvSpPr>
              <p:spPr>
                <a:xfrm flipH="1">
                  <a:off x="296934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6" name="Freihandform 714">
                  <a:extLst>
                    <a:ext uri="{FF2B5EF4-FFF2-40B4-BE49-F238E27FC236}">
                      <a16:creationId xmlns:a16="http://schemas.microsoft.com/office/drawing/2014/main" id="{A2BEF849-F457-D249-9B2C-D24433C20069}"/>
                    </a:ext>
                  </a:extLst>
                </p:cNvPr>
                <p:cNvSpPr/>
                <p:nvPr/>
              </p:nvSpPr>
              <p:spPr>
                <a:xfrm flipH="1">
                  <a:off x="305812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7" name="Freihandform 714">
                  <a:extLst>
                    <a:ext uri="{FF2B5EF4-FFF2-40B4-BE49-F238E27FC236}">
                      <a16:creationId xmlns:a16="http://schemas.microsoft.com/office/drawing/2014/main" id="{9C01B9BC-C03B-FF4D-8FE6-93022FD971F0}"/>
                    </a:ext>
                  </a:extLst>
                </p:cNvPr>
                <p:cNvSpPr/>
                <p:nvPr/>
              </p:nvSpPr>
              <p:spPr>
                <a:xfrm flipH="1">
                  <a:off x="3096378"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18" name="Freihandform 714">
                  <a:extLst>
                    <a:ext uri="{FF2B5EF4-FFF2-40B4-BE49-F238E27FC236}">
                      <a16:creationId xmlns:a16="http://schemas.microsoft.com/office/drawing/2014/main" id="{0E56F851-80AC-9140-9442-994ED526BBC0}"/>
                    </a:ext>
                  </a:extLst>
                </p:cNvPr>
                <p:cNvSpPr/>
                <p:nvPr/>
              </p:nvSpPr>
              <p:spPr>
                <a:xfrm flipH="1">
                  <a:off x="3058129"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19" name="Freihandform 714">
                  <a:extLst>
                    <a:ext uri="{FF2B5EF4-FFF2-40B4-BE49-F238E27FC236}">
                      <a16:creationId xmlns:a16="http://schemas.microsoft.com/office/drawing/2014/main" id="{CFF90405-5D22-7348-9B6C-569AF8689592}"/>
                    </a:ext>
                  </a:extLst>
                </p:cNvPr>
                <p:cNvSpPr/>
                <p:nvPr/>
              </p:nvSpPr>
              <p:spPr>
                <a:xfrm flipH="1">
                  <a:off x="3163262" y="2525428"/>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20" name="Freihandform 714">
                  <a:extLst>
                    <a:ext uri="{FF2B5EF4-FFF2-40B4-BE49-F238E27FC236}">
                      <a16:creationId xmlns:a16="http://schemas.microsoft.com/office/drawing/2014/main" id="{8376B906-7B93-D743-AE35-8A547E1975EF}"/>
                    </a:ext>
                  </a:extLst>
                </p:cNvPr>
                <p:cNvSpPr/>
                <p:nvPr/>
              </p:nvSpPr>
              <p:spPr>
                <a:xfrm flipH="1">
                  <a:off x="3183914" y="261186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1" name="Freihandform 714">
                  <a:extLst>
                    <a:ext uri="{FF2B5EF4-FFF2-40B4-BE49-F238E27FC236}">
                      <a16:creationId xmlns:a16="http://schemas.microsoft.com/office/drawing/2014/main" id="{2124DF82-E959-0E47-8234-B4918EFBE805}"/>
                    </a:ext>
                  </a:extLst>
                </p:cNvPr>
                <p:cNvSpPr/>
                <p:nvPr/>
              </p:nvSpPr>
              <p:spPr>
                <a:xfrm flipH="1">
                  <a:off x="314691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622" name="Freihandform 714">
                  <a:extLst>
                    <a:ext uri="{FF2B5EF4-FFF2-40B4-BE49-F238E27FC236}">
                      <a16:creationId xmlns:a16="http://schemas.microsoft.com/office/drawing/2014/main" id="{29318FD1-2965-5042-8D1A-134094EC9950}"/>
                    </a:ext>
                  </a:extLst>
                </p:cNvPr>
                <p:cNvSpPr/>
                <p:nvPr/>
              </p:nvSpPr>
              <p:spPr>
                <a:xfrm flipH="1">
                  <a:off x="324357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3" name="Freihandform 714">
                  <a:extLst>
                    <a:ext uri="{FF2B5EF4-FFF2-40B4-BE49-F238E27FC236}">
                      <a16:creationId xmlns:a16="http://schemas.microsoft.com/office/drawing/2014/main" id="{3EB2F0A3-38FB-EE49-AFFC-4F89DBD363F2}"/>
                    </a:ext>
                  </a:extLst>
                </p:cNvPr>
                <p:cNvSpPr/>
                <p:nvPr/>
              </p:nvSpPr>
              <p:spPr>
                <a:xfrm flipH="1">
                  <a:off x="323640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4" name="Freihandform 714">
                  <a:extLst>
                    <a:ext uri="{FF2B5EF4-FFF2-40B4-BE49-F238E27FC236}">
                      <a16:creationId xmlns:a16="http://schemas.microsoft.com/office/drawing/2014/main" id="{026A8DDA-C27E-C34A-A5C8-5EF4854D8B42}"/>
                    </a:ext>
                  </a:extLst>
                </p:cNvPr>
                <p:cNvSpPr/>
                <p:nvPr/>
              </p:nvSpPr>
              <p:spPr>
                <a:xfrm flipH="1">
                  <a:off x="332518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5" name="Freihandform 714">
                  <a:extLst>
                    <a:ext uri="{FF2B5EF4-FFF2-40B4-BE49-F238E27FC236}">
                      <a16:creationId xmlns:a16="http://schemas.microsoft.com/office/drawing/2014/main" id="{0F0274A1-687B-5946-877C-5BA7D9441087}"/>
                    </a:ext>
                  </a:extLst>
                </p:cNvPr>
                <p:cNvSpPr/>
                <p:nvPr/>
              </p:nvSpPr>
              <p:spPr>
                <a:xfrm flipH="1">
                  <a:off x="332518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6" name="Freihandform 714">
                  <a:extLst>
                    <a:ext uri="{FF2B5EF4-FFF2-40B4-BE49-F238E27FC236}">
                      <a16:creationId xmlns:a16="http://schemas.microsoft.com/office/drawing/2014/main" id="{528A9290-B9F2-1E42-8F20-3C85094218FF}"/>
                    </a:ext>
                  </a:extLst>
                </p:cNvPr>
                <p:cNvSpPr/>
                <p:nvPr/>
              </p:nvSpPr>
              <p:spPr>
                <a:xfrm flipH="1">
                  <a:off x="341396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7" name="Freihandform 714">
                  <a:extLst>
                    <a:ext uri="{FF2B5EF4-FFF2-40B4-BE49-F238E27FC236}">
                      <a16:creationId xmlns:a16="http://schemas.microsoft.com/office/drawing/2014/main" id="{B9D6CE8D-741B-594D-A126-C1B63A59E9EF}"/>
                    </a:ext>
                  </a:extLst>
                </p:cNvPr>
                <p:cNvSpPr/>
                <p:nvPr/>
              </p:nvSpPr>
              <p:spPr>
                <a:xfrm flipH="1">
                  <a:off x="341396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8" name="Freihandform 714">
                  <a:extLst>
                    <a:ext uri="{FF2B5EF4-FFF2-40B4-BE49-F238E27FC236}">
                      <a16:creationId xmlns:a16="http://schemas.microsoft.com/office/drawing/2014/main" id="{541B4D9B-F6BC-0D46-BE9A-D6FE9CD3CC55}"/>
                    </a:ext>
                  </a:extLst>
                </p:cNvPr>
                <p:cNvSpPr/>
                <p:nvPr/>
              </p:nvSpPr>
              <p:spPr>
                <a:xfrm flipH="1">
                  <a:off x="341396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29" name="Freihandform 714">
                  <a:extLst>
                    <a:ext uri="{FF2B5EF4-FFF2-40B4-BE49-F238E27FC236}">
                      <a16:creationId xmlns:a16="http://schemas.microsoft.com/office/drawing/2014/main" id="{FF891993-7800-324F-8D38-5CE369756EB7}"/>
                    </a:ext>
                  </a:extLst>
                </p:cNvPr>
                <p:cNvSpPr/>
                <p:nvPr/>
              </p:nvSpPr>
              <p:spPr>
                <a:xfrm flipH="1">
                  <a:off x="350345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0" name="Freihandform 714">
                  <a:extLst>
                    <a:ext uri="{FF2B5EF4-FFF2-40B4-BE49-F238E27FC236}">
                      <a16:creationId xmlns:a16="http://schemas.microsoft.com/office/drawing/2014/main" id="{D70D7FD2-9185-BE46-B8D8-D2AE081FF2B4}"/>
                    </a:ext>
                  </a:extLst>
                </p:cNvPr>
                <p:cNvSpPr/>
                <p:nvPr/>
              </p:nvSpPr>
              <p:spPr>
                <a:xfrm flipH="1">
                  <a:off x="350345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1" name="Freihandform 714">
                  <a:extLst>
                    <a:ext uri="{FF2B5EF4-FFF2-40B4-BE49-F238E27FC236}">
                      <a16:creationId xmlns:a16="http://schemas.microsoft.com/office/drawing/2014/main" id="{4A5DCE93-BEF6-F744-8D63-97D4E66CDC48}"/>
                    </a:ext>
                  </a:extLst>
                </p:cNvPr>
                <p:cNvSpPr/>
                <p:nvPr/>
              </p:nvSpPr>
              <p:spPr>
                <a:xfrm flipH="1">
                  <a:off x="3503454"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32" name="Freihandform 714">
                  <a:extLst>
                    <a:ext uri="{FF2B5EF4-FFF2-40B4-BE49-F238E27FC236}">
                      <a16:creationId xmlns:a16="http://schemas.microsoft.com/office/drawing/2014/main" id="{F716B2A0-C490-6C46-887F-3F1AD1FEC0C4}"/>
                    </a:ext>
                  </a:extLst>
                </p:cNvPr>
                <p:cNvSpPr/>
                <p:nvPr/>
              </p:nvSpPr>
              <p:spPr>
                <a:xfrm flipH="1">
                  <a:off x="36304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33" name="Freihandform 714">
                  <a:extLst>
                    <a:ext uri="{FF2B5EF4-FFF2-40B4-BE49-F238E27FC236}">
                      <a16:creationId xmlns:a16="http://schemas.microsoft.com/office/drawing/2014/main" id="{EB9A9342-F8BA-BB4C-BBAF-B5E7EA8E3EC3}"/>
                    </a:ext>
                  </a:extLst>
                </p:cNvPr>
                <p:cNvSpPr/>
                <p:nvPr/>
              </p:nvSpPr>
              <p:spPr>
                <a:xfrm flipH="1">
                  <a:off x="359223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4" name="Freihandform 714">
                  <a:extLst>
                    <a:ext uri="{FF2B5EF4-FFF2-40B4-BE49-F238E27FC236}">
                      <a16:creationId xmlns:a16="http://schemas.microsoft.com/office/drawing/2014/main" id="{FDD8D139-7E1B-1447-88B4-6C7FB6C0CECE}"/>
                    </a:ext>
                  </a:extLst>
                </p:cNvPr>
                <p:cNvSpPr/>
                <p:nvPr/>
              </p:nvSpPr>
              <p:spPr>
                <a:xfrm flipH="1">
                  <a:off x="368102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5" name="Freihandform 714">
                  <a:extLst>
                    <a:ext uri="{FF2B5EF4-FFF2-40B4-BE49-F238E27FC236}">
                      <a16:creationId xmlns:a16="http://schemas.microsoft.com/office/drawing/2014/main" id="{0CABE42D-2115-BF46-8574-2D93D943122A}"/>
                    </a:ext>
                  </a:extLst>
                </p:cNvPr>
                <p:cNvSpPr/>
                <p:nvPr/>
              </p:nvSpPr>
              <p:spPr>
                <a:xfrm flipH="1">
                  <a:off x="368102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6" name="Freihandform 714">
                  <a:extLst>
                    <a:ext uri="{FF2B5EF4-FFF2-40B4-BE49-F238E27FC236}">
                      <a16:creationId xmlns:a16="http://schemas.microsoft.com/office/drawing/2014/main" id="{286996D6-97F4-1D4B-B5CC-C9DB3DA2445A}"/>
                    </a:ext>
                  </a:extLst>
                </p:cNvPr>
                <p:cNvSpPr/>
                <p:nvPr/>
              </p:nvSpPr>
              <p:spPr>
                <a:xfrm flipH="1">
                  <a:off x="3769803"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7" name="Freihandform 714">
                  <a:extLst>
                    <a:ext uri="{FF2B5EF4-FFF2-40B4-BE49-F238E27FC236}">
                      <a16:creationId xmlns:a16="http://schemas.microsoft.com/office/drawing/2014/main" id="{0FEE4C59-9B1C-6942-9245-23096B5A7468}"/>
                    </a:ext>
                  </a:extLst>
                </p:cNvPr>
                <p:cNvSpPr/>
                <p:nvPr/>
              </p:nvSpPr>
              <p:spPr>
                <a:xfrm flipH="1">
                  <a:off x="376980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8" name="Freihandform 714">
                  <a:extLst>
                    <a:ext uri="{FF2B5EF4-FFF2-40B4-BE49-F238E27FC236}">
                      <a16:creationId xmlns:a16="http://schemas.microsoft.com/office/drawing/2014/main" id="{71551F40-E26E-E649-8719-13F6D43B38CB}"/>
                    </a:ext>
                  </a:extLst>
                </p:cNvPr>
                <p:cNvSpPr/>
                <p:nvPr/>
              </p:nvSpPr>
              <p:spPr>
                <a:xfrm flipH="1">
                  <a:off x="3858586"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39" name="Freihandform 714">
                  <a:extLst>
                    <a:ext uri="{FF2B5EF4-FFF2-40B4-BE49-F238E27FC236}">
                      <a16:creationId xmlns:a16="http://schemas.microsoft.com/office/drawing/2014/main" id="{A0D7F367-F4A4-4447-9183-E61E4B373111}"/>
                    </a:ext>
                  </a:extLst>
                </p:cNvPr>
                <p:cNvSpPr/>
                <p:nvPr/>
              </p:nvSpPr>
              <p:spPr>
                <a:xfrm flipH="1">
                  <a:off x="3858586"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2"/>
                </a:solidFill>
                <a:ln w="11626" cap="flat">
                  <a:noFill/>
                  <a:prstDash val="solid"/>
                  <a:miter/>
                </a:ln>
              </p:spPr>
              <p:txBody>
                <a:bodyPr rtlCol="0" anchor="ctr"/>
                <a:lstStyle/>
                <a:p>
                  <a:endParaRPr lang="de-DE"/>
                </a:p>
              </p:txBody>
            </p:sp>
            <p:sp>
              <p:nvSpPr>
                <p:cNvPr id="640" name="Freihandform 714">
                  <a:extLst>
                    <a:ext uri="{FF2B5EF4-FFF2-40B4-BE49-F238E27FC236}">
                      <a16:creationId xmlns:a16="http://schemas.microsoft.com/office/drawing/2014/main" id="{C4C6348E-409F-6A4B-B95A-899A2D7A3DE5}"/>
                    </a:ext>
                  </a:extLst>
                </p:cNvPr>
                <p:cNvSpPr/>
                <p:nvPr/>
              </p:nvSpPr>
              <p:spPr>
                <a:xfrm flipH="1">
                  <a:off x="3858586"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1" name="Freihandform 714">
                  <a:extLst>
                    <a:ext uri="{FF2B5EF4-FFF2-40B4-BE49-F238E27FC236}">
                      <a16:creationId xmlns:a16="http://schemas.microsoft.com/office/drawing/2014/main" id="{B5AF83AD-D579-AF43-96E1-00CDB9E919A4}"/>
                    </a:ext>
                  </a:extLst>
                </p:cNvPr>
                <p:cNvSpPr/>
                <p:nvPr/>
              </p:nvSpPr>
              <p:spPr>
                <a:xfrm flipH="1">
                  <a:off x="3947369"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2" name="Freihandform 714">
                  <a:extLst>
                    <a:ext uri="{FF2B5EF4-FFF2-40B4-BE49-F238E27FC236}">
                      <a16:creationId xmlns:a16="http://schemas.microsoft.com/office/drawing/2014/main" id="{581B2E7A-C1A8-1D42-9550-FE9E73E47119}"/>
                    </a:ext>
                  </a:extLst>
                </p:cNvPr>
                <p:cNvSpPr/>
                <p:nvPr/>
              </p:nvSpPr>
              <p:spPr>
                <a:xfrm flipH="1">
                  <a:off x="3947369"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3" name="Freihandform 714">
                  <a:extLst>
                    <a:ext uri="{FF2B5EF4-FFF2-40B4-BE49-F238E27FC236}">
                      <a16:creationId xmlns:a16="http://schemas.microsoft.com/office/drawing/2014/main" id="{22BA6ABC-9547-2847-A8B9-36E841CF7167}"/>
                    </a:ext>
                  </a:extLst>
                </p:cNvPr>
                <p:cNvSpPr/>
                <p:nvPr/>
              </p:nvSpPr>
              <p:spPr>
                <a:xfrm flipH="1">
                  <a:off x="4036857"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1"/>
                </a:solidFill>
                <a:ln w="11626" cap="flat">
                  <a:noFill/>
                  <a:prstDash val="solid"/>
                  <a:miter/>
                </a:ln>
              </p:spPr>
              <p:txBody>
                <a:bodyPr rtlCol="0" anchor="ctr"/>
                <a:lstStyle/>
                <a:p>
                  <a:endParaRPr lang="de-DE"/>
                </a:p>
              </p:txBody>
            </p:sp>
            <p:sp>
              <p:nvSpPr>
                <p:cNvPr id="644" name="Freihandform 714">
                  <a:extLst>
                    <a:ext uri="{FF2B5EF4-FFF2-40B4-BE49-F238E27FC236}">
                      <a16:creationId xmlns:a16="http://schemas.microsoft.com/office/drawing/2014/main" id="{ED63BEF5-8220-B148-B724-EA6EFFE31DCB}"/>
                    </a:ext>
                  </a:extLst>
                </p:cNvPr>
                <p:cNvSpPr/>
                <p:nvPr/>
              </p:nvSpPr>
              <p:spPr>
                <a:xfrm flipH="1">
                  <a:off x="4036857"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5" name="Freihandform 714">
                  <a:extLst>
                    <a:ext uri="{FF2B5EF4-FFF2-40B4-BE49-F238E27FC236}">
                      <a16:creationId xmlns:a16="http://schemas.microsoft.com/office/drawing/2014/main" id="{3D5878B3-3000-BD45-B594-B15714ABA346}"/>
                    </a:ext>
                  </a:extLst>
                </p:cNvPr>
                <p:cNvSpPr/>
                <p:nvPr/>
              </p:nvSpPr>
              <p:spPr>
                <a:xfrm flipH="1">
                  <a:off x="4036857"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6" name="Freihandform 714">
                  <a:extLst>
                    <a:ext uri="{FF2B5EF4-FFF2-40B4-BE49-F238E27FC236}">
                      <a16:creationId xmlns:a16="http://schemas.microsoft.com/office/drawing/2014/main" id="{BD70B8EF-86B9-1742-AD16-9613621480B3}"/>
                    </a:ext>
                  </a:extLst>
                </p:cNvPr>
                <p:cNvSpPr/>
                <p:nvPr/>
              </p:nvSpPr>
              <p:spPr>
                <a:xfrm flipH="1">
                  <a:off x="4125640"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7" name="Freihandform 714">
                  <a:extLst>
                    <a:ext uri="{FF2B5EF4-FFF2-40B4-BE49-F238E27FC236}">
                      <a16:creationId xmlns:a16="http://schemas.microsoft.com/office/drawing/2014/main" id="{195BB9BB-327B-F349-913D-79CDEF01BADC}"/>
                    </a:ext>
                  </a:extLst>
                </p:cNvPr>
                <p:cNvSpPr/>
                <p:nvPr/>
              </p:nvSpPr>
              <p:spPr>
                <a:xfrm flipH="1">
                  <a:off x="4125640"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48" name="Freihandform 714">
                  <a:extLst>
                    <a:ext uri="{FF2B5EF4-FFF2-40B4-BE49-F238E27FC236}">
                      <a16:creationId xmlns:a16="http://schemas.microsoft.com/office/drawing/2014/main" id="{969AA38A-4BEB-394D-B93D-64D767B4A055}"/>
                    </a:ext>
                  </a:extLst>
                </p:cNvPr>
                <p:cNvSpPr/>
                <p:nvPr/>
              </p:nvSpPr>
              <p:spPr>
                <a:xfrm flipH="1">
                  <a:off x="4125640"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49" name="Freihandform 714">
                  <a:extLst>
                    <a:ext uri="{FF2B5EF4-FFF2-40B4-BE49-F238E27FC236}">
                      <a16:creationId xmlns:a16="http://schemas.microsoft.com/office/drawing/2014/main" id="{A87EFC51-EC75-2E44-A712-03CE04E9A7F9}"/>
                    </a:ext>
                  </a:extLst>
                </p:cNvPr>
                <p:cNvSpPr/>
                <p:nvPr/>
              </p:nvSpPr>
              <p:spPr>
                <a:xfrm flipH="1">
                  <a:off x="4214423"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0" name="Freihandform 714">
                  <a:extLst>
                    <a:ext uri="{FF2B5EF4-FFF2-40B4-BE49-F238E27FC236}">
                      <a16:creationId xmlns:a16="http://schemas.microsoft.com/office/drawing/2014/main" id="{3E346422-5BB7-8D4A-BEE0-7B6574519905}"/>
                    </a:ext>
                  </a:extLst>
                </p:cNvPr>
                <p:cNvSpPr/>
                <p:nvPr/>
              </p:nvSpPr>
              <p:spPr>
                <a:xfrm flipH="1">
                  <a:off x="4214423"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1" name="Freihandform 714">
                  <a:extLst>
                    <a:ext uri="{FF2B5EF4-FFF2-40B4-BE49-F238E27FC236}">
                      <a16:creationId xmlns:a16="http://schemas.microsoft.com/office/drawing/2014/main" id="{D9C092E7-132A-9042-BBDE-4A60F266ACC7}"/>
                    </a:ext>
                  </a:extLst>
                </p:cNvPr>
                <p:cNvSpPr/>
                <p:nvPr/>
              </p:nvSpPr>
              <p:spPr>
                <a:xfrm flipH="1">
                  <a:off x="4306714"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652" name="Freihandform 714">
                  <a:extLst>
                    <a:ext uri="{FF2B5EF4-FFF2-40B4-BE49-F238E27FC236}">
                      <a16:creationId xmlns:a16="http://schemas.microsoft.com/office/drawing/2014/main" id="{B412187A-E286-4E43-938D-8CEC83A0FEB8}"/>
                    </a:ext>
                  </a:extLst>
                </p:cNvPr>
                <p:cNvSpPr/>
                <p:nvPr/>
              </p:nvSpPr>
              <p:spPr>
                <a:xfrm flipH="1">
                  <a:off x="4306714"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3" name="Freihandform 714">
                  <a:extLst>
                    <a:ext uri="{FF2B5EF4-FFF2-40B4-BE49-F238E27FC236}">
                      <a16:creationId xmlns:a16="http://schemas.microsoft.com/office/drawing/2014/main" id="{F4CE1997-5A1C-DF4A-8CC7-284E8FA84814}"/>
                    </a:ext>
                  </a:extLst>
                </p:cNvPr>
                <p:cNvSpPr/>
                <p:nvPr/>
              </p:nvSpPr>
              <p:spPr>
                <a:xfrm flipH="1">
                  <a:off x="4396202" y="2521560"/>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4" name="Freihandform 714">
                  <a:extLst>
                    <a:ext uri="{FF2B5EF4-FFF2-40B4-BE49-F238E27FC236}">
                      <a16:creationId xmlns:a16="http://schemas.microsoft.com/office/drawing/2014/main" id="{16A0A89A-6AED-AC46-8A78-D5EB00D73A39}"/>
                    </a:ext>
                  </a:extLst>
                </p:cNvPr>
                <p:cNvSpPr/>
                <p:nvPr/>
              </p:nvSpPr>
              <p:spPr>
                <a:xfrm flipH="1">
                  <a:off x="4396202"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5" name="Freihandform 714">
                  <a:extLst>
                    <a:ext uri="{FF2B5EF4-FFF2-40B4-BE49-F238E27FC236}">
                      <a16:creationId xmlns:a16="http://schemas.microsoft.com/office/drawing/2014/main" id="{D5B7B73A-C44B-3A4E-86D1-FAA1523A2BB8}"/>
                    </a:ext>
                  </a:extLst>
                </p:cNvPr>
                <p:cNvSpPr/>
                <p:nvPr/>
              </p:nvSpPr>
              <p:spPr>
                <a:xfrm flipH="1">
                  <a:off x="4396202"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6" name="Freihandform 714">
                  <a:extLst>
                    <a:ext uri="{FF2B5EF4-FFF2-40B4-BE49-F238E27FC236}">
                      <a16:creationId xmlns:a16="http://schemas.microsoft.com/office/drawing/2014/main" id="{9F79564B-838B-CC47-8CE5-9FE85E472E70}"/>
                    </a:ext>
                  </a:extLst>
                </p:cNvPr>
                <p:cNvSpPr/>
                <p:nvPr/>
              </p:nvSpPr>
              <p:spPr>
                <a:xfrm flipH="1">
                  <a:off x="4484985" y="2619287"/>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sp>
              <p:nvSpPr>
                <p:cNvPr id="657" name="Freihandform 714">
                  <a:extLst>
                    <a:ext uri="{FF2B5EF4-FFF2-40B4-BE49-F238E27FC236}">
                      <a16:creationId xmlns:a16="http://schemas.microsoft.com/office/drawing/2014/main" id="{29E51A4F-FA2F-1F48-B17B-809701B8D502}"/>
                    </a:ext>
                  </a:extLst>
                </p:cNvPr>
                <p:cNvSpPr/>
                <p:nvPr/>
              </p:nvSpPr>
              <p:spPr>
                <a:xfrm flipH="1">
                  <a:off x="4484985" y="2717015"/>
                  <a:ext cx="59658" cy="59658"/>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bg2"/>
                </a:solidFill>
                <a:ln w="11626" cap="flat">
                  <a:noFill/>
                  <a:prstDash val="solid"/>
                  <a:miter/>
                </a:ln>
              </p:spPr>
              <p:txBody>
                <a:bodyPr rtlCol="0" anchor="ctr"/>
                <a:lstStyle/>
                <a:p>
                  <a:endParaRPr lang="de-DE"/>
                </a:p>
              </p:txBody>
            </p:sp>
          </p:grpSp>
        </p:grpSp>
      </p:grpSp>
      <p:sp>
        <p:nvSpPr>
          <p:cNvPr id="1034" name="Foliennummernplatzhalter 5">
            <a:extLst>
              <a:ext uri="{FF2B5EF4-FFF2-40B4-BE49-F238E27FC236}">
                <a16:creationId xmlns:a16="http://schemas.microsoft.com/office/drawing/2014/main" id="{17C7B6E8-1EF1-E243-8440-C39B52723AA7}"/>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12</a:t>
            </a:fld>
            <a:endParaRPr lang="de-DE"/>
          </a:p>
        </p:txBody>
      </p:sp>
      <p:sp>
        <p:nvSpPr>
          <p:cNvPr id="1038" name="Rectangle 1037">
            <a:extLst>
              <a:ext uri="{FF2B5EF4-FFF2-40B4-BE49-F238E27FC236}">
                <a16:creationId xmlns:a16="http://schemas.microsoft.com/office/drawing/2014/main" id="{23BFA960-9EAB-45BB-93FA-9849ADBC42FA}"/>
              </a:ext>
            </a:extLst>
          </p:cNvPr>
          <p:cNvSpPr/>
          <p:nvPr/>
        </p:nvSpPr>
        <p:spPr>
          <a:xfrm>
            <a:off x="5020638" y="-1229282"/>
            <a:ext cx="2480753" cy="106069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de-DE" sz="1100" dirty="0"/>
              <a:t>Hier dann lieber den Piloten plus </a:t>
            </a:r>
            <a:r>
              <a:rPr lang="de-DE" sz="1100" dirty="0" err="1"/>
              <a:t>Testimonail</a:t>
            </a:r>
            <a:r>
              <a:rPr lang="de-DE" sz="1100" dirty="0"/>
              <a:t> </a:t>
            </a:r>
          </a:p>
        </p:txBody>
      </p:sp>
      <p:sp>
        <p:nvSpPr>
          <p:cNvPr id="1039" name="Textfeld 1038">
            <a:extLst>
              <a:ext uri="{FF2B5EF4-FFF2-40B4-BE49-F238E27FC236}">
                <a16:creationId xmlns:a16="http://schemas.microsoft.com/office/drawing/2014/main" id="{4E1D903D-F8D5-BC4D-9E19-40134918D133}"/>
              </a:ext>
            </a:extLst>
          </p:cNvPr>
          <p:cNvSpPr txBox="1"/>
          <p:nvPr/>
        </p:nvSpPr>
        <p:spPr>
          <a:xfrm>
            <a:off x="532800" y="1204982"/>
            <a:ext cx="6945378" cy="2501603"/>
          </a:xfrm>
          <a:prstGeom prst="rect">
            <a:avLst/>
          </a:prstGeom>
          <a:noFill/>
        </p:spPr>
        <p:txBody>
          <a:bodyPr wrap="square" lIns="0" tIns="0" rIns="0" bIns="0" rtlCol="0">
            <a:noAutofit/>
          </a:bodyPr>
          <a:lstStyle/>
          <a:p>
            <a:pPr lvl="0">
              <a:defRPr/>
            </a:pPr>
            <a:r>
              <a:rPr lang="de-DE" sz="1500" dirty="0">
                <a:solidFill>
                  <a:srgbClr val="151515"/>
                </a:solidFill>
                <a:latin typeface="Roboto Light" panose="02000000000000000000" pitchFamily="2" charset="0"/>
                <a:ea typeface="Roboto Light" panose="02000000000000000000" pitchFamily="2" charset="0"/>
              </a:rPr>
              <a:t>Seit 2020 ist die Nationale Anti-Doping Agentur Kunde der JF//digital GmbH. Das Konzept hat sie früh überzeugt: Mit chunkx können sie ihr einmal im Jahr von mehreren Zehntausend Athleten und Athletinnen zu absolvierendes </a:t>
            </a:r>
            <a:r>
              <a:rPr lang="de-DE" sz="1500" dirty="0" err="1">
                <a:solidFill>
                  <a:srgbClr val="151515"/>
                </a:solidFill>
                <a:latin typeface="Roboto Light" panose="02000000000000000000" pitchFamily="2" charset="0"/>
                <a:ea typeface="Roboto Light" panose="02000000000000000000" pitchFamily="2" charset="0"/>
              </a:rPr>
              <a:t>webbased</a:t>
            </a:r>
            <a:r>
              <a:rPr lang="de-DE" sz="1500" dirty="0">
                <a:solidFill>
                  <a:srgbClr val="151515"/>
                </a:solidFill>
                <a:latin typeface="Roboto Light" panose="02000000000000000000" pitchFamily="2" charset="0"/>
                <a:ea typeface="Roboto Light" panose="02000000000000000000" pitchFamily="2" charset="0"/>
              </a:rPr>
              <a:t> Training ersetzen. Stattdessen können sie den Kanal der NADA abonnieren, sich fortlaufend in kleinen Portionen mit dem Inhalt beschäftigen und dabei ihren Lernnachweis erbringen. Die Auswahl stellt sich individuell auf ihr Profil ein und es können leicht weitere Kanäle und Themen hinzugefügt werden. </a:t>
            </a:r>
          </a:p>
          <a:p>
            <a:pPr lvl="0">
              <a:defRPr/>
            </a:pPr>
            <a:r>
              <a:rPr lang="de-DE" sz="1500" dirty="0">
                <a:solidFill>
                  <a:srgbClr val="151515"/>
                </a:solidFill>
                <a:latin typeface="Roboto Light" panose="02000000000000000000" pitchFamily="2" charset="0"/>
                <a:ea typeface="Roboto Light" panose="02000000000000000000" pitchFamily="2" charset="0"/>
              </a:rPr>
              <a:t>Ab September 2021 soll die Academy der NADA live gehen und nach und nach Plänen der NADA in den nächsten beiden Jahren ca. 50.000 User auf die chunkx Plattform bringen. </a:t>
            </a:r>
          </a:p>
        </p:txBody>
      </p:sp>
    </p:spTree>
    <p:extLst>
      <p:ext uri="{BB962C8B-B14F-4D97-AF65-F5344CB8AC3E}">
        <p14:creationId xmlns:p14="http://schemas.microsoft.com/office/powerpoint/2010/main" val="36444531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ow-angle photo of high-rise building during daytime">
            <a:extLst>
              <a:ext uri="{FF2B5EF4-FFF2-40B4-BE49-F238E27FC236}">
                <a16:creationId xmlns:a16="http://schemas.microsoft.com/office/drawing/2014/main" id="{144BD60A-A71F-3D43-98E6-E0FD28F224D0}"/>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116321" y="-1124898"/>
            <a:ext cx="6132086" cy="9198130"/>
          </a:xfrm>
          <a:prstGeom prst="rect">
            <a:avLst/>
          </a:prstGeom>
          <a:noFill/>
          <a:extLst>
            <a:ext uri="{909E8E84-426E-40DD-AFC4-6F175D3DCCD1}">
              <a14:hiddenFill xmlns:a14="http://schemas.microsoft.com/office/drawing/2010/main">
                <a:solidFill>
                  <a:srgbClr val="FFFFFF"/>
                </a:solidFill>
              </a14:hiddenFill>
            </a:ext>
          </a:extLst>
        </p:spPr>
      </p:pic>
      <p:sp>
        <p:nvSpPr>
          <p:cNvPr id="17" name="Inhaltsplatzhalter 9">
            <a:extLst>
              <a:ext uri="{FF2B5EF4-FFF2-40B4-BE49-F238E27FC236}">
                <a16:creationId xmlns:a16="http://schemas.microsoft.com/office/drawing/2014/main" id="{B1A4AD20-523B-6B40-A059-E5B26656B690}"/>
              </a:ext>
            </a:extLst>
          </p:cNvPr>
          <p:cNvSpPr txBox="1">
            <a:spLocks/>
          </p:cNvSpPr>
          <p:nvPr/>
        </p:nvSpPr>
        <p:spPr>
          <a:xfrm>
            <a:off x="815144" y="1979594"/>
            <a:ext cx="2260800" cy="27771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151515"/>
                </a:solidFill>
                <a:effectLst/>
                <a:uLnTx/>
                <a:uFillTx/>
                <a:latin typeface="Rubrik New Bold" panose="00000500000000000000" pitchFamily="50" charset="0"/>
                <a:ea typeface="Roboto" panose="02000000000000000000" pitchFamily="2" charset="0"/>
                <a:cs typeface="+mn-cs"/>
              </a:rPr>
              <a:t>1. Intro</a:t>
            </a:r>
            <a:br>
              <a:rPr kumimoji="0" lang="de-DE" sz="1500" b="1" i="0" u="none" strike="noStrike" kern="1200" cap="none" spc="0" normalizeH="0" baseline="0" noProof="0" dirty="0">
                <a:ln>
                  <a:noFill/>
                </a:ln>
                <a:solidFill>
                  <a:srgbClr val="151515"/>
                </a:solidFill>
                <a:effectLst/>
                <a:uLnTx/>
                <a:uFillTx/>
                <a:latin typeface="Rubrik New Bold" panose="00000500000000000000" pitchFamily="50" charset="0"/>
                <a:ea typeface="Roboto" panose="02000000000000000000" pitchFamily="2" charset="0"/>
                <a:cs typeface="+mn-cs"/>
              </a:rPr>
            </a:br>
            <a:endParaRPr kumimoji="0" lang="de-DE" sz="1500" b="1" i="0" u="none" strike="noStrike" kern="1200" cap="none" spc="0" normalizeH="0" baseline="0" noProof="0" dirty="0">
              <a:ln>
                <a:noFill/>
              </a:ln>
              <a:solidFill>
                <a:srgbClr val="151515"/>
              </a:solidFill>
              <a:effectLst/>
              <a:uLnTx/>
              <a:uFillTx/>
              <a:latin typeface="Rubrik New Bold" panose="00000500000000000000" pitchFamily="50" charset="0"/>
              <a:ea typeface="Roboto" panose="02000000000000000000" pitchFamily="2" charset="0"/>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200" b="0" i="0" u="none" strike="noStrike" kern="1200" cap="none" spc="0" normalizeH="0" baseline="0" noProof="0" dirty="0">
                <a:ln>
                  <a:noFill/>
                </a:ln>
                <a:solidFill>
                  <a:srgbClr val="151515"/>
                </a:solidFill>
                <a:effectLst/>
                <a:uLnTx/>
                <a:uFillTx/>
                <a:latin typeface="Roboto Light" panose="02000000000000000000" pitchFamily="2" charset="0"/>
                <a:ea typeface="Roboto Light" panose="02000000000000000000" pitchFamily="2" charset="0"/>
                <a:cs typeface="+mn-cs"/>
              </a:rPr>
              <a:t>Internationales Immobilien-Unternehmen mit 500 MA investiert viel Zeit und Geld in die fortlaufende Weiterbildung zum Thema Baurecht. Baurecht ist </a:t>
            </a:r>
            <a:r>
              <a:rPr kumimoji="0" lang="de-DE" sz="1200" b="0" i="0" u="none" strike="noStrike" kern="1200" cap="none" spc="0" normalizeH="0" baseline="0" noProof="0" dirty="0" err="1">
                <a:ln>
                  <a:noFill/>
                </a:ln>
                <a:solidFill>
                  <a:srgbClr val="151515"/>
                </a:solidFill>
                <a:effectLst/>
                <a:uLnTx/>
                <a:uFillTx/>
                <a:latin typeface="Roboto Light" panose="02000000000000000000" pitchFamily="2" charset="0"/>
                <a:ea typeface="Roboto Light" panose="02000000000000000000" pitchFamily="2" charset="0"/>
                <a:cs typeface="+mn-cs"/>
              </a:rPr>
              <a:t>wissenslastig</a:t>
            </a:r>
            <a:r>
              <a:rPr kumimoji="0" lang="de-DE" sz="1200" b="0" i="0" u="none" strike="noStrike" kern="1200" cap="none" spc="0" normalizeH="0" baseline="0" noProof="0" dirty="0">
                <a:ln>
                  <a:noFill/>
                </a:ln>
                <a:solidFill>
                  <a:srgbClr val="151515"/>
                </a:solidFill>
                <a:effectLst/>
                <a:uLnTx/>
                <a:uFillTx/>
                <a:latin typeface="Roboto Light" panose="02000000000000000000" pitchFamily="2" charset="0"/>
                <a:ea typeface="Roboto Light" panose="02000000000000000000" pitchFamily="2" charset="0"/>
                <a:cs typeface="+mn-cs"/>
              </a:rPr>
              <a:t> und Fehler können hohe Schadensersatzforderungen nach sich ziehen.  </a:t>
            </a:r>
          </a:p>
        </p:txBody>
      </p:sp>
      <p:sp>
        <p:nvSpPr>
          <p:cNvPr id="21" name="Inhaltsplatzhalter 9">
            <a:extLst>
              <a:ext uri="{FF2B5EF4-FFF2-40B4-BE49-F238E27FC236}">
                <a16:creationId xmlns:a16="http://schemas.microsoft.com/office/drawing/2014/main" id="{2044399B-2346-D043-B8B5-A597FF7CAB5B}"/>
              </a:ext>
            </a:extLst>
          </p:cNvPr>
          <p:cNvSpPr txBox="1">
            <a:spLocks/>
          </p:cNvSpPr>
          <p:nvPr/>
        </p:nvSpPr>
        <p:spPr>
          <a:xfrm>
            <a:off x="3526566" y="1977556"/>
            <a:ext cx="2260800" cy="2777125"/>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j-lt"/>
                <a:ea typeface="Roboto" panose="02000000000000000000" pitchFamily="2"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151515"/>
                </a:solidFill>
                <a:effectLst/>
                <a:uLnTx/>
                <a:uFillTx/>
                <a:latin typeface="Rubrik New Bold" panose="00000500000000000000" pitchFamily="50" charset="0"/>
                <a:ea typeface="Roboto" panose="02000000000000000000" pitchFamily="2" charset="0"/>
                <a:cs typeface="Calibri" panose="020F0502020204030204" pitchFamily="34" charset="0"/>
              </a:rPr>
              <a:t>2. Analyse &amp; Development</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200" b="0" i="0" u="none" strike="noStrike" kern="1200" cap="none" spc="0" normalizeH="0" baseline="0" noProof="0" dirty="0">
                <a:ln>
                  <a:noFill/>
                </a:ln>
                <a:solidFill>
                  <a:srgbClr val="151515"/>
                </a:solidFill>
                <a:effectLst/>
                <a:uLnTx/>
                <a:uFillTx/>
                <a:latin typeface="Roboto Light" panose="02000000000000000000" pitchFamily="2" charset="0"/>
                <a:ea typeface="Roboto Light" panose="02000000000000000000" pitchFamily="2" charset="0"/>
                <a:cs typeface="Calibri" panose="020F0502020204030204" pitchFamily="34" charset="0"/>
              </a:rPr>
              <a:t>Wir nutzen ihre existierenden Unterlagen um automatisch zahlreiche Lerninhalte dazu zu erstellen, die über chunkx für die Nutzer*innen adaptiv und nachhaltig ausgewählt werden können. Der Kunde kann, muss sie aber nicht weiter entwickeln. </a:t>
            </a:r>
          </a:p>
        </p:txBody>
      </p:sp>
      <p:sp>
        <p:nvSpPr>
          <p:cNvPr id="110" name="Inhaltsplatzhalter 9">
            <a:extLst>
              <a:ext uri="{FF2B5EF4-FFF2-40B4-BE49-F238E27FC236}">
                <a16:creationId xmlns:a16="http://schemas.microsoft.com/office/drawing/2014/main" id="{B6E9D542-FC9B-AF44-8A99-7285CBD72462}"/>
              </a:ext>
            </a:extLst>
          </p:cNvPr>
          <p:cNvSpPr txBox="1">
            <a:spLocks/>
          </p:cNvSpPr>
          <p:nvPr/>
        </p:nvSpPr>
        <p:spPr>
          <a:xfrm>
            <a:off x="532800" y="4822447"/>
            <a:ext cx="4972222" cy="155930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0" i="0" u="none" strike="noStrike" kern="1200" cap="none" spc="0" normalizeH="0" baseline="0" noProof="0" dirty="0">
                <a:ln>
                  <a:noFill/>
                </a:ln>
                <a:solidFill>
                  <a:srgbClr val="151515"/>
                </a:solidFill>
                <a:effectLst/>
                <a:uLnTx/>
                <a:uFillTx/>
                <a:latin typeface="Roboto Light" panose="02000000000000000000" pitchFamily="2" charset="0"/>
                <a:ea typeface="Roboto Light" panose="02000000000000000000" pitchFamily="2" charset="0"/>
                <a:cs typeface="+mn-cs"/>
              </a:rPr>
              <a:t>Der Kunde und seine Mitarbeiter*innen profitieren von fortlaufender, adaptiver und nachhaltiger Weiterbildung zum Baurecht. Sie können jederzeit Inhalte manuell anpassen und ergänzen oder unsere Algorithmen die Arbeit machen lassen. </a:t>
            </a:r>
          </a:p>
        </p:txBody>
      </p:sp>
      <p:sp>
        <p:nvSpPr>
          <p:cNvPr id="2" name="Rechteck 1">
            <a:extLst>
              <a:ext uri="{FF2B5EF4-FFF2-40B4-BE49-F238E27FC236}">
                <a16:creationId xmlns:a16="http://schemas.microsoft.com/office/drawing/2014/main" id="{283F5F6C-21B1-F540-A26E-0DBE757C9D5C}"/>
              </a:ext>
            </a:extLst>
          </p:cNvPr>
          <p:cNvSpPr/>
          <p:nvPr/>
        </p:nvSpPr>
        <p:spPr>
          <a:xfrm>
            <a:off x="6127469" y="-216569"/>
            <a:ext cx="6141258" cy="7389529"/>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Inhaltsplatzhalter 9">
            <a:extLst>
              <a:ext uri="{FF2B5EF4-FFF2-40B4-BE49-F238E27FC236}">
                <a16:creationId xmlns:a16="http://schemas.microsoft.com/office/drawing/2014/main" id="{9E159A94-7868-EC41-94F4-6ADBD6EF41ED}"/>
              </a:ext>
            </a:extLst>
          </p:cNvPr>
          <p:cNvSpPr txBox="1">
            <a:spLocks/>
          </p:cNvSpPr>
          <p:nvPr/>
        </p:nvSpPr>
        <p:spPr>
          <a:xfrm>
            <a:off x="6358673" y="1976679"/>
            <a:ext cx="2260800" cy="2786288"/>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rPr>
              <a:t>3. Tuning &amp; </a:t>
            </a:r>
            <a:r>
              <a:rPr kumimoji="0" lang="de-DE" sz="1500" b="1" i="0" u="none" strike="noStrike" kern="1200" cap="none" spc="0" normalizeH="0" baseline="0" noProof="0" dirty="0" err="1">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rPr>
              <a:t>Testing</a:t>
            </a:r>
            <a:br>
              <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rPr>
            </a:br>
            <a:endPar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2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Calibri" panose="020F0502020204030204" pitchFamily="34" charset="0"/>
              </a:rPr>
              <a:t>Der Kunde fügt Internetquellen, die über neue Beschlüsse informieren hinzu, die von chunkx ständig auf Updates geprüft werden. Ergebnisse werden per NLP in ihrer Nähe zu den Themen des Kunden analysiert.</a:t>
            </a:r>
          </a:p>
        </p:txBody>
      </p:sp>
      <p:sp>
        <p:nvSpPr>
          <p:cNvPr id="20" name="Inhaltsplatzhalter 9">
            <a:extLst>
              <a:ext uri="{FF2B5EF4-FFF2-40B4-BE49-F238E27FC236}">
                <a16:creationId xmlns:a16="http://schemas.microsoft.com/office/drawing/2014/main" id="{FC3F7DF2-A7E1-6242-93B3-8B448778C20A}"/>
              </a:ext>
            </a:extLst>
          </p:cNvPr>
          <p:cNvSpPr txBox="1">
            <a:spLocks/>
          </p:cNvSpPr>
          <p:nvPr/>
        </p:nvSpPr>
        <p:spPr>
          <a:xfrm>
            <a:off x="9126157" y="1947149"/>
            <a:ext cx="2260800" cy="2485689"/>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rPr>
              <a:t>4. Pilot Roll-out</a:t>
            </a:r>
            <a:br>
              <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rPr>
            </a:br>
            <a:endParaRPr kumimoji="0" lang="de-DE" sz="1500" b="1" i="0" u="none" strike="noStrike" kern="1200" cap="none" spc="0" normalizeH="0" baseline="0" noProof="0" dirty="0">
              <a:ln>
                <a:noFill/>
              </a:ln>
              <a:solidFill>
                <a:srgbClr val="FFFFFF"/>
              </a:solidFill>
              <a:effectLst/>
              <a:uLnTx/>
              <a:uFillTx/>
              <a:latin typeface="Rubrik New Bold" panose="00000500000000000000" pitchFamily="50" charset="0"/>
              <a:ea typeface="Open Sans" panose="020B0606030504020204" pitchFamily="34" charset="0"/>
              <a:cs typeface="Calibri" panose="020F0502020204030204" pitchFamily="34" charset="0"/>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200" b="0"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Calibri" panose="020F0502020204030204" pitchFamily="34" charset="0"/>
              </a:rPr>
              <a:t>Zu relevanten Ergebnissen werden automatisch neue Inhalte erstellt, die sofort in die Feeds der Nutzer*innen einfließen.</a:t>
            </a:r>
          </a:p>
        </p:txBody>
      </p:sp>
      <p:sp>
        <p:nvSpPr>
          <p:cNvPr id="111" name="Inhaltsplatzhalter 9">
            <a:extLst>
              <a:ext uri="{FF2B5EF4-FFF2-40B4-BE49-F238E27FC236}">
                <a16:creationId xmlns:a16="http://schemas.microsoft.com/office/drawing/2014/main" id="{77B5E8C1-B426-0344-BD66-7FA052F25FCF}"/>
              </a:ext>
            </a:extLst>
          </p:cNvPr>
          <p:cNvSpPr txBox="1">
            <a:spLocks/>
          </p:cNvSpPr>
          <p:nvPr/>
        </p:nvSpPr>
        <p:spPr>
          <a:xfrm>
            <a:off x="6358673" y="4822447"/>
            <a:ext cx="5353902" cy="155930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Nach dem Piloten erwarten wir einen ARR von 20.000 EUR von diesem Kunden mit weiterem </a:t>
            </a:r>
            <a:r>
              <a:rPr kumimoji="0" lang="de-DE" sz="1500" b="1" i="0" u="none" strike="noStrike" kern="1200" cap="none" spc="0" normalizeH="0" baseline="0" noProof="0" dirty="0" err="1">
                <a:ln>
                  <a:noFill/>
                </a:ln>
                <a:solidFill>
                  <a:srgbClr val="FFFFFF"/>
                </a:solidFill>
                <a:effectLst/>
                <a:uLnTx/>
                <a:uFillTx/>
                <a:latin typeface="Roboto Light" panose="02000000000000000000" pitchFamily="2" charset="0"/>
                <a:ea typeface="Roboto Light" panose="02000000000000000000" pitchFamily="2" charset="0"/>
                <a:cs typeface="+mn-cs"/>
              </a:rPr>
              <a:t>Upselling</a:t>
            </a:r>
            <a:r>
              <a:rPr kumimoji="0" lang="de-DE" sz="15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-Potential. </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de-DE" sz="1500" b="1" i="0" u="none" strike="noStrike" kern="1200" cap="none" spc="0" normalizeH="0" baseline="0" noProof="0" dirty="0">
                <a:ln>
                  <a:noFill/>
                </a:ln>
                <a:solidFill>
                  <a:srgbClr val="FFFFFF"/>
                </a:solidFill>
                <a:effectLst/>
                <a:uLnTx/>
                <a:uFillTx/>
                <a:latin typeface="Roboto Light" panose="02000000000000000000" pitchFamily="2" charset="0"/>
                <a:ea typeface="Roboto Light" panose="02000000000000000000" pitchFamily="2" charset="0"/>
                <a:cs typeface="+mn-cs"/>
              </a:rPr>
              <a:t>Im Laufe des Jahres 2021 sollen 4 weitere Piloten dieser Art zu verschiedenen Themen gestartet werden, um unsere Algorithmen zu optimieren und Referenzen zu gewinnen.</a:t>
            </a:r>
          </a:p>
        </p:txBody>
      </p:sp>
      <p:sp>
        <p:nvSpPr>
          <p:cNvPr id="28" name="Titel 2">
            <a:extLst>
              <a:ext uri="{FF2B5EF4-FFF2-40B4-BE49-F238E27FC236}">
                <a16:creationId xmlns:a16="http://schemas.microsoft.com/office/drawing/2014/main" id="{4FCB0684-C827-5B46-B5D0-89B102EFB49F}"/>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de-DE" sz="2800" b="1" i="0" u="none" strike="noStrike" kern="1200" cap="none" spc="0" normalizeH="0" baseline="0" noProof="0" dirty="0">
                <a:ln>
                  <a:noFill/>
                </a:ln>
                <a:solidFill>
                  <a:srgbClr val="151515"/>
                </a:solidFill>
                <a:effectLst/>
                <a:uLnTx/>
                <a:uFillTx/>
                <a:latin typeface="Rubrik New Bold" pitchFamily="2" charset="77"/>
                <a:ea typeface="+mj-ea"/>
                <a:cs typeface="+mj-cs"/>
              </a:rPr>
              <a:t>Pilotbeispiel 2021 -  </a:t>
            </a:r>
            <a:br>
              <a:rPr kumimoji="0" lang="de-DE" sz="2800" b="1" i="0" u="none" strike="noStrike" kern="1200" cap="none" spc="0" normalizeH="0" baseline="0" noProof="0" dirty="0">
                <a:ln>
                  <a:noFill/>
                </a:ln>
                <a:solidFill>
                  <a:srgbClr val="151515"/>
                </a:solidFill>
                <a:effectLst/>
                <a:uLnTx/>
                <a:uFillTx/>
                <a:latin typeface="Rubrik New Bold" pitchFamily="2" charset="77"/>
                <a:ea typeface="+mj-ea"/>
                <a:cs typeface="+mj-cs"/>
              </a:rPr>
            </a:br>
            <a:r>
              <a:rPr kumimoji="0" lang="de-DE" sz="2800" b="1" i="0" u="none" strike="noStrike" kern="1200" cap="none" spc="0" normalizeH="0" baseline="0" noProof="0" dirty="0">
                <a:ln>
                  <a:noFill/>
                </a:ln>
                <a:solidFill>
                  <a:srgbClr val="151515"/>
                </a:solidFill>
                <a:effectLst/>
                <a:uLnTx/>
                <a:uFillTx/>
                <a:latin typeface="Rubrik New Bold" pitchFamily="2" charset="77"/>
                <a:ea typeface="+mj-ea"/>
                <a:cs typeface="+mj-cs"/>
              </a:rPr>
              <a:t>Automatische Inhaltserstellung z</a:t>
            </a:r>
            <a:r>
              <a:rPr kumimoji="0" lang="de-DE" sz="2800" b="1" i="0" u="none" strike="noStrike" kern="1200" cap="none" spc="0" normalizeH="0" baseline="0" noProof="0" dirty="0">
                <a:ln>
                  <a:noFill/>
                </a:ln>
                <a:solidFill>
                  <a:srgbClr val="FFFFFF"/>
                </a:solidFill>
                <a:effectLst/>
                <a:uLnTx/>
                <a:uFillTx/>
                <a:latin typeface="Rubrik New Bold" pitchFamily="2" charset="77"/>
                <a:ea typeface="+mj-ea"/>
                <a:cs typeface="+mj-cs"/>
              </a:rPr>
              <a:t>um Thema Baurecht</a:t>
            </a:r>
          </a:p>
        </p:txBody>
      </p:sp>
      <p:sp>
        <p:nvSpPr>
          <p:cNvPr id="7" name="L-Form 6">
            <a:extLst>
              <a:ext uri="{FF2B5EF4-FFF2-40B4-BE49-F238E27FC236}">
                <a16:creationId xmlns:a16="http://schemas.microsoft.com/office/drawing/2014/main" id="{BAA37618-63AA-5344-BBBF-35CF962A6762}"/>
              </a:ext>
            </a:extLst>
          </p:cNvPr>
          <p:cNvSpPr/>
          <p:nvPr/>
        </p:nvSpPr>
        <p:spPr>
          <a:xfrm rot="5400000">
            <a:off x="297180" y="144819"/>
            <a:ext cx="1463040" cy="1599489"/>
          </a:xfrm>
          <a:prstGeom prst="corner">
            <a:avLst>
              <a:gd name="adj1" fmla="val 2943"/>
              <a:gd name="adj2" fmla="val 2879"/>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4" name="L-Form 113">
            <a:extLst>
              <a:ext uri="{FF2B5EF4-FFF2-40B4-BE49-F238E27FC236}">
                <a16:creationId xmlns:a16="http://schemas.microsoft.com/office/drawing/2014/main" id="{044B7714-0599-6741-A4B9-D7D930E31BB9}"/>
              </a:ext>
            </a:extLst>
          </p:cNvPr>
          <p:cNvSpPr/>
          <p:nvPr/>
        </p:nvSpPr>
        <p:spPr>
          <a:xfrm rot="16200000">
            <a:off x="10348592" y="4850487"/>
            <a:ext cx="1463040" cy="1599489"/>
          </a:xfrm>
          <a:prstGeom prst="corner">
            <a:avLst>
              <a:gd name="adj1" fmla="val 2943"/>
              <a:gd name="adj2" fmla="val 287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15" name="Foliennummernplatzhalter 5">
            <a:extLst>
              <a:ext uri="{FF2B5EF4-FFF2-40B4-BE49-F238E27FC236}">
                <a16:creationId xmlns:a16="http://schemas.microsoft.com/office/drawing/2014/main" id="{62C46E3A-4440-1D43-9493-1F618B6B2388}"/>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de-DE" sz="10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rPr>
              <a:t>chunkx | </a:t>
            </a:r>
            <a:fld id="{9A6C740A-0234-5349-9FDA-941F06153BF4}" type="slidenum">
              <a:rPr kumimoji="0" lang="de-DE" sz="1000" b="0" i="0" u="none" strike="noStrike" kern="1200" cap="none" spc="0" normalizeH="0" baseline="0" noProof="0" smtClean="0">
                <a:ln>
                  <a:noFill/>
                </a:ln>
                <a:solidFill>
                  <a:srgbClr val="FFFFFF"/>
                </a:solidFill>
                <a:effectLst/>
                <a:uLnTx/>
                <a:uFillTx/>
                <a:latin typeface="Roboto" panose="02000000000000000000" pitchFamily="2" charset="0"/>
                <a:ea typeface="Roboto" panose="02000000000000000000" pitchFamily="2" charset="0"/>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de-DE" sz="1000" b="0" i="0" u="none" strike="noStrike" kern="1200" cap="none" spc="0" normalizeH="0" baseline="0" noProof="0">
              <a:ln>
                <a:noFill/>
              </a:ln>
              <a:solidFill>
                <a:srgbClr val="FFFFFF"/>
              </a:solidFill>
              <a:effectLst/>
              <a:uLnTx/>
              <a:uFillTx/>
              <a:latin typeface="Roboto" panose="02000000000000000000" pitchFamily="2" charset="0"/>
              <a:ea typeface="Roboto" panose="02000000000000000000" pitchFamily="2" charset="0"/>
              <a:cs typeface="+mn-cs"/>
            </a:endParaRPr>
          </a:p>
        </p:txBody>
      </p:sp>
    </p:spTree>
    <p:extLst>
      <p:ext uri="{BB962C8B-B14F-4D97-AF65-F5344CB8AC3E}">
        <p14:creationId xmlns:p14="http://schemas.microsoft.com/office/powerpoint/2010/main" val="15515675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0462DD50-053F-B04F-926F-CBE75D8CDF95}"/>
              </a:ext>
            </a:extLst>
          </p:cNvPr>
          <p:cNvPicPr>
            <a:picLocks noChangeAspect="1"/>
          </p:cNvPicPr>
          <p:nvPr/>
        </p:nvPicPr>
        <p:blipFill>
          <a:blip r:embed="rId2"/>
          <a:stretch>
            <a:fillRect/>
          </a:stretch>
        </p:blipFill>
        <p:spPr>
          <a:xfrm>
            <a:off x="5334000" y="0"/>
            <a:ext cx="6858000" cy="6858000"/>
          </a:xfrm>
          <a:prstGeom prst="rect">
            <a:avLst/>
          </a:prstGeom>
        </p:spPr>
      </p:pic>
      <p:sp>
        <p:nvSpPr>
          <p:cNvPr id="8" name="Textfeld 7">
            <a:extLst>
              <a:ext uri="{FF2B5EF4-FFF2-40B4-BE49-F238E27FC236}">
                <a16:creationId xmlns:a16="http://schemas.microsoft.com/office/drawing/2014/main" id="{F88124D9-08BC-774D-9900-D430B2D1BF28}"/>
              </a:ext>
            </a:extLst>
          </p:cNvPr>
          <p:cNvSpPr txBox="1"/>
          <p:nvPr/>
        </p:nvSpPr>
        <p:spPr>
          <a:xfrm>
            <a:off x="1121616" y="2568557"/>
            <a:ext cx="3807572" cy="946409"/>
          </a:xfrm>
          <a:prstGeom prst="rect">
            <a:avLst/>
          </a:prstGeom>
          <a:noFill/>
        </p:spPr>
        <p:txBody>
          <a:bodyPr wrap="square" rtlCol="0">
            <a:noAutofit/>
          </a:bodyPr>
          <a:lstStyle/>
          <a:p>
            <a:pPr lvl="0">
              <a:defRPr/>
            </a:pPr>
            <a:r>
              <a:rPr lang="de-DE" sz="1200" dirty="0">
                <a:latin typeface="Roboto Light" panose="02000000000000000000" pitchFamily="2" charset="0"/>
                <a:ea typeface="Roboto Light" panose="02000000000000000000" pitchFamily="2" charset="0"/>
              </a:rPr>
              <a:t>Wir freuen uns darauf, Euch zu treffen und über die Zukunft des digitalen Lernens zu diskutieren. Sprecht am besten direkt mit unserem Gründer, Florian:</a:t>
            </a:r>
            <a:br>
              <a:rPr kumimoji="0" lang="de-DE" sz="1200" u="none" strike="noStrike" kern="1200" cap="none" spc="0" normalizeH="0" baseline="0" noProof="0" dirty="0">
                <a:ln>
                  <a:noFill/>
                </a:ln>
                <a:effectLst/>
                <a:uLnTx/>
                <a:uFillTx/>
                <a:latin typeface="Roboto Light" panose="02000000000000000000" pitchFamily="2" charset="0"/>
                <a:ea typeface="Roboto Light" panose="02000000000000000000" pitchFamily="2" charset="0"/>
              </a:rPr>
            </a:br>
            <a:endParaRPr kumimoji="0" lang="de-DE" sz="1200" u="none" strike="noStrike" kern="1200" cap="none" spc="0" normalizeH="0" baseline="0" noProof="0" dirty="0">
              <a:ln>
                <a:noFill/>
              </a:ln>
              <a:effectLst/>
              <a:uLnTx/>
              <a:uFillTx/>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latin typeface="Roboto Light" panose="02000000000000000000" pitchFamily="2" charset="0"/>
                <a:ea typeface="Roboto Light" panose="02000000000000000000" pitchFamily="2" charset="0"/>
                <a:hlinkClick r:id="rId3"/>
              </a:rPr>
              <a:t>florian@chunkx.net</a:t>
            </a:r>
            <a:endParaRPr lang="de-DE" sz="1200" dirty="0">
              <a:latin typeface="Roboto Light" panose="02000000000000000000" pitchFamily="2" charset="0"/>
              <a:ea typeface="Roboto Light" panose="02000000000000000000"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200" u="none" strike="noStrike" kern="1200" cap="none" spc="0" normalizeH="0" baseline="0" noProof="0" dirty="0">
                <a:ln>
                  <a:noFill/>
                </a:ln>
                <a:effectLst/>
                <a:uLnTx/>
                <a:uFillTx/>
                <a:latin typeface="Roboto Light" panose="02000000000000000000" pitchFamily="2" charset="0"/>
                <a:ea typeface="Roboto Light" panose="02000000000000000000" pitchFamily="2" charset="0"/>
              </a:rPr>
              <a:t>+49 </a:t>
            </a:r>
            <a:r>
              <a:rPr lang="de-DE" sz="1200" dirty="0">
                <a:latin typeface="Roboto Light" panose="02000000000000000000" pitchFamily="2" charset="0"/>
                <a:ea typeface="Roboto Light" panose="02000000000000000000" pitchFamily="2" charset="0"/>
              </a:rPr>
              <a:t>173 756 16 34</a:t>
            </a:r>
            <a:endParaRPr kumimoji="0" lang="de-DE" sz="1200" u="none" strike="noStrike" kern="1200" cap="none" spc="0" normalizeH="0" baseline="0" noProof="0" dirty="0">
              <a:ln>
                <a:noFill/>
              </a:ln>
              <a:effectLst/>
              <a:uLnTx/>
              <a:uFillTx/>
              <a:latin typeface="Roboto Light" panose="02000000000000000000" pitchFamily="2" charset="0"/>
              <a:ea typeface="Roboto Light" panose="02000000000000000000" pitchFamily="2" charset="0"/>
            </a:endParaRPr>
          </a:p>
        </p:txBody>
      </p:sp>
      <p:sp>
        <p:nvSpPr>
          <p:cNvPr id="9" name="Titel 2">
            <a:extLst>
              <a:ext uri="{FF2B5EF4-FFF2-40B4-BE49-F238E27FC236}">
                <a16:creationId xmlns:a16="http://schemas.microsoft.com/office/drawing/2014/main" id="{5799C162-8AB8-A04B-91EC-67B14986076D}"/>
              </a:ext>
            </a:extLst>
          </p:cNvPr>
          <p:cNvSpPr txBox="1">
            <a:spLocks/>
          </p:cNvSpPr>
          <p:nvPr/>
        </p:nvSpPr>
        <p:spPr>
          <a:xfrm>
            <a:off x="1121616" y="2004891"/>
            <a:ext cx="5597236" cy="465740"/>
          </a:xfrm>
          <a:prstGeom prst="rect">
            <a:avLst/>
          </a:prstGeom>
        </p:spPr>
        <p:txBody>
          <a:bodyPr vert="horz" lIns="36000" tIns="36000" rIns="36000" bIns="3600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pPr lvl="0">
              <a:defRPr/>
            </a:pPr>
            <a:r>
              <a:rPr lang="de-DE" err="1">
                <a:solidFill>
                  <a:srgbClr val="151515"/>
                </a:solidFill>
                <a:latin typeface="Rubrik New Bold" pitchFamily="2" charset="77"/>
              </a:rPr>
              <a:t>Meet</a:t>
            </a:r>
            <a:r>
              <a:rPr lang="de-DE">
                <a:solidFill>
                  <a:srgbClr val="151515"/>
                </a:solidFill>
                <a:latin typeface="Rubrik New Bold" pitchFamily="2" charset="77"/>
              </a:rPr>
              <a:t> </a:t>
            </a:r>
            <a:r>
              <a:rPr lang="de-DE" err="1">
                <a:solidFill>
                  <a:srgbClr val="151515"/>
                </a:solidFill>
                <a:latin typeface="Rubrik New Bold" pitchFamily="2" charset="77"/>
              </a:rPr>
              <a:t>us</a:t>
            </a:r>
            <a:r>
              <a:rPr lang="de-DE">
                <a:solidFill>
                  <a:srgbClr val="151515"/>
                </a:solidFill>
                <a:latin typeface="Rubrik New Bold" pitchFamily="2" charset="77"/>
              </a:rPr>
              <a:t>!</a:t>
            </a:r>
            <a:endParaRPr kumimoji="0" lang="de-DE" sz="2800" u="none" strike="noStrike" kern="1200" cap="none" spc="0" normalizeH="0" baseline="0" noProof="0">
              <a:ln>
                <a:noFill/>
              </a:ln>
              <a:solidFill>
                <a:srgbClr val="151515"/>
              </a:solidFill>
              <a:effectLst/>
              <a:uLnTx/>
              <a:uFillTx/>
              <a:latin typeface="Rubrik New Bold" pitchFamily="2" charset="77"/>
            </a:endParaRPr>
          </a:p>
        </p:txBody>
      </p:sp>
      <p:pic>
        <p:nvPicPr>
          <p:cNvPr id="4" name="Grafik 3">
            <a:extLst>
              <a:ext uri="{FF2B5EF4-FFF2-40B4-BE49-F238E27FC236}">
                <a16:creationId xmlns:a16="http://schemas.microsoft.com/office/drawing/2014/main" id="{3D0B3C18-7F03-4544-BE0F-7519590A3EF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21615" y="4303698"/>
            <a:ext cx="3165311" cy="1275280"/>
          </a:xfrm>
          <a:prstGeom prst="rect">
            <a:avLst/>
          </a:prstGeom>
        </p:spPr>
      </p:pic>
      <p:sp>
        <p:nvSpPr>
          <p:cNvPr id="10" name="Foliennummernplatzhalter 5">
            <a:extLst>
              <a:ext uri="{FF2B5EF4-FFF2-40B4-BE49-F238E27FC236}">
                <a16:creationId xmlns:a16="http://schemas.microsoft.com/office/drawing/2014/main" id="{238D9C3F-A634-6947-98B3-86FDE985F98C}"/>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14</a:t>
            </a:fld>
            <a:endParaRPr lang="de-DE"/>
          </a:p>
        </p:txBody>
      </p:sp>
    </p:spTree>
    <p:extLst>
      <p:ext uri="{BB962C8B-B14F-4D97-AF65-F5344CB8AC3E}">
        <p14:creationId xmlns:p14="http://schemas.microsoft.com/office/powerpoint/2010/main" val="401206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ED589E9-5B43-4A98-BB59-50EB377D5B81}"/>
              </a:ext>
            </a:extLst>
          </p:cNvPr>
          <p:cNvSpPr/>
          <p:nvPr/>
        </p:nvSpPr>
        <p:spPr>
          <a:xfrm>
            <a:off x="-28420" y="5481985"/>
            <a:ext cx="7584920" cy="1136125"/>
          </a:xfrm>
          <a:prstGeom prst="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bg1"/>
              </a:solidFill>
            </a:endParaRPr>
          </a:p>
        </p:txBody>
      </p:sp>
      <p:sp>
        <p:nvSpPr>
          <p:cNvPr id="40" name="Inhaltsplatzhalter 2">
            <a:extLst>
              <a:ext uri="{FF2B5EF4-FFF2-40B4-BE49-F238E27FC236}">
                <a16:creationId xmlns:a16="http://schemas.microsoft.com/office/drawing/2014/main" id="{69D79C3B-22AE-AC46-AA14-AE0D97DAD346}"/>
              </a:ext>
            </a:extLst>
          </p:cNvPr>
          <p:cNvSpPr txBox="1">
            <a:spLocks/>
          </p:cNvSpPr>
          <p:nvPr/>
        </p:nvSpPr>
        <p:spPr>
          <a:xfrm>
            <a:off x="532800" y="1979594"/>
            <a:ext cx="5563200" cy="1796350"/>
          </a:xfrm>
          <a:prstGeom prst="rect">
            <a:avLst/>
          </a:prstGeom>
          <a:noFill/>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200" dirty="0">
                <a:latin typeface="Roboto Light" panose="02000000000000000000" pitchFamily="2" charset="0"/>
                <a:ea typeface="Roboto Light" panose="02000000000000000000" pitchFamily="2" charset="0"/>
              </a:rPr>
              <a:t>Neue Inhalts-Plattformen und </a:t>
            </a:r>
            <a:r>
              <a:rPr lang="de-DE" sz="1200" dirty="0" err="1">
                <a:latin typeface="Roboto Light" panose="02000000000000000000" pitchFamily="2" charset="0"/>
                <a:ea typeface="Roboto Light" panose="02000000000000000000" pitchFamily="2" charset="0"/>
              </a:rPr>
              <a:t>Academies</a:t>
            </a:r>
            <a:r>
              <a:rPr lang="de-DE" sz="1200" dirty="0">
                <a:latin typeface="Roboto Light" panose="02000000000000000000" pitchFamily="2" charset="0"/>
                <a:ea typeface="Roboto Light" panose="02000000000000000000" pitchFamily="2" charset="0"/>
              </a:rPr>
              <a:t> kommen auf den Markt und werden von Unternehmen eingebunden. </a:t>
            </a:r>
          </a:p>
          <a:p>
            <a:pPr marL="0" indent="0">
              <a:buNone/>
            </a:pPr>
            <a:r>
              <a:rPr lang="de-DE" sz="1200" dirty="0">
                <a:latin typeface="Roboto Light" panose="02000000000000000000" pitchFamily="2" charset="0"/>
                <a:ea typeface="Roboto Light" panose="02000000000000000000" pitchFamily="2" charset="0"/>
              </a:rPr>
              <a:t>Daneben entstehen täglich neue öffentlich frei verfügbare Inhalte (Blogs, Videos, Podcasts), die bei der persönlichen Weiterentwicklung helfen können.</a:t>
            </a:r>
          </a:p>
          <a:p>
            <a:pPr marL="0" indent="0">
              <a:buNone/>
            </a:pPr>
            <a:r>
              <a:rPr lang="de-DE" sz="1200" dirty="0">
                <a:latin typeface="Roboto Light" panose="02000000000000000000" pitchFamily="2" charset="0"/>
                <a:ea typeface="Roboto Light" panose="02000000000000000000" pitchFamily="2" charset="0"/>
              </a:rPr>
              <a:t>Unternehmen und Mitarbeiter verlieren den Überblick und profitieren </a:t>
            </a:r>
            <a:r>
              <a:rPr lang="de-DE" sz="1200" b="1" dirty="0">
                <a:latin typeface="Roboto Light" panose="02000000000000000000" pitchFamily="2" charset="0"/>
                <a:ea typeface="Roboto Light" panose="02000000000000000000" pitchFamily="2" charset="0"/>
              </a:rPr>
              <a:t>nicht nachhaltig </a:t>
            </a:r>
            <a:r>
              <a:rPr lang="de-DE" sz="1200" dirty="0">
                <a:latin typeface="Roboto Light" panose="02000000000000000000" pitchFamily="2" charset="0"/>
                <a:ea typeface="Roboto Light" panose="02000000000000000000" pitchFamily="2" charset="0"/>
              </a:rPr>
              <a:t>von den Maßnahmen. Kein roter Faden hält sie zusammen, keine kurzen Follow-</a:t>
            </a:r>
            <a:r>
              <a:rPr lang="de-DE" sz="1200" dirty="0" err="1">
                <a:latin typeface="Roboto Light" panose="02000000000000000000" pitchFamily="2" charset="0"/>
                <a:ea typeface="Roboto Light" panose="02000000000000000000" pitchFamily="2" charset="0"/>
              </a:rPr>
              <a:t>up</a:t>
            </a:r>
            <a:r>
              <a:rPr lang="de-DE" sz="1200" dirty="0">
                <a:latin typeface="Roboto Light" panose="02000000000000000000" pitchFamily="2" charset="0"/>
                <a:ea typeface="Roboto Light" panose="02000000000000000000" pitchFamily="2" charset="0"/>
              </a:rPr>
              <a:t> Momente greifen das Gelernte auf. Lernen ohne Transfer verschwendet jedoch die Zeit der Lernenden und das Geld der Unternehmen.</a:t>
            </a:r>
          </a:p>
        </p:txBody>
      </p:sp>
      <p:sp>
        <p:nvSpPr>
          <p:cNvPr id="41" name="Inhaltsplatzhalter 4">
            <a:extLst>
              <a:ext uri="{FF2B5EF4-FFF2-40B4-BE49-F238E27FC236}">
                <a16:creationId xmlns:a16="http://schemas.microsoft.com/office/drawing/2014/main" id="{866E457F-D5CB-2D4A-8560-3D12221EDD79}"/>
              </a:ext>
            </a:extLst>
          </p:cNvPr>
          <p:cNvSpPr txBox="1">
            <a:spLocks/>
          </p:cNvSpPr>
          <p:nvPr/>
        </p:nvSpPr>
        <p:spPr>
          <a:xfrm>
            <a:off x="2412462" y="5838234"/>
            <a:ext cx="4897218" cy="455896"/>
          </a:xfrm>
          <a:prstGeom prst="rect">
            <a:avLst/>
          </a:prstGeom>
          <a:noFill/>
        </p:spPr>
        <p:txBody>
          <a:bodyPr vert="horz" lIns="36000" tIns="36000" rIns="36000" bIns="3600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000" b="1" i="1" dirty="0">
                <a:latin typeface="Roboto Light" panose="02000000000000000000" pitchFamily="2" charset="0"/>
                <a:ea typeface="Roboto Light" panose="02000000000000000000" pitchFamily="2" charset="0"/>
              </a:rPr>
              <a:t>500.000</a:t>
            </a:r>
            <a:r>
              <a:rPr lang="de-DE" sz="1000" i="1" dirty="0">
                <a:latin typeface="Roboto Light" panose="02000000000000000000" pitchFamily="2" charset="0"/>
                <a:ea typeface="Roboto Light" panose="02000000000000000000" pitchFamily="2" charset="0"/>
              </a:rPr>
              <a:t> digitale Trainingsmodule hat die Metro AG ihren Mitarbeiter*innen im Jahr 2017 / 2018 angeboten. Also bereits </a:t>
            </a:r>
            <a:r>
              <a:rPr lang="de-DE" sz="1000" i="1" u="sng" dirty="0">
                <a:latin typeface="Roboto Light" panose="02000000000000000000" pitchFamily="2" charset="0"/>
                <a:ea typeface="Roboto Light" panose="02000000000000000000" pitchFamily="2" charset="0"/>
              </a:rPr>
              <a:t>vor</a:t>
            </a:r>
            <a:r>
              <a:rPr lang="de-DE" sz="1000" i="1" dirty="0">
                <a:latin typeface="Roboto Light" panose="02000000000000000000" pitchFamily="2" charset="0"/>
                <a:ea typeface="Roboto Light" panose="02000000000000000000" pitchFamily="2" charset="0"/>
              </a:rPr>
              <a:t> der Covid-19 Pandemie. Die Zahl dürfte weiter gestiegen sein: Fast ein Drittel der Unternehmen hat während der Corona-Krise laufende oder bereits geplante Präsenzveranstaltungen durch digitale Lernangebote ersetzt. </a:t>
            </a:r>
            <a:br>
              <a:rPr lang="de-DE" sz="1000" i="1" dirty="0">
                <a:latin typeface="Roboto Light" panose="02000000000000000000" pitchFamily="2" charset="0"/>
                <a:ea typeface="Roboto Light" panose="02000000000000000000" pitchFamily="2" charset="0"/>
              </a:rPr>
            </a:br>
            <a:r>
              <a:rPr lang="de-DE" sz="1000" b="1" i="1" dirty="0">
                <a:latin typeface="Roboto Light" panose="02000000000000000000" pitchFamily="2" charset="0"/>
                <a:ea typeface="Roboto Light" panose="02000000000000000000" pitchFamily="2" charset="0"/>
              </a:rPr>
              <a:t>Wie können Passung und Nachhaltigkeit dieser enormen Zahl an Angeboten sichergestellt und die Qualität der Quantität angepasst werden?</a:t>
            </a:r>
          </a:p>
        </p:txBody>
      </p:sp>
      <p:sp>
        <p:nvSpPr>
          <p:cNvPr id="36" name="Textfeld 35">
            <a:extLst>
              <a:ext uri="{FF2B5EF4-FFF2-40B4-BE49-F238E27FC236}">
                <a16:creationId xmlns:a16="http://schemas.microsoft.com/office/drawing/2014/main" id="{AF46381E-7F8C-5043-BD4D-C819F37DF7F2}"/>
              </a:ext>
            </a:extLst>
          </p:cNvPr>
          <p:cNvSpPr txBox="1"/>
          <p:nvPr/>
        </p:nvSpPr>
        <p:spPr>
          <a:xfrm>
            <a:off x="532800" y="4196473"/>
            <a:ext cx="5563200" cy="738664"/>
          </a:xfrm>
          <a:prstGeom prst="rect">
            <a:avLst/>
          </a:prstGeom>
          <a:noFill/>
        </p:spPr>
        <p:txBody>
          <a:bodyPr wrap="square" lIns="0" tIns="0" rIns="0" bIns="0" rtlCol="0">
            <a:spAutoFit/>
          </a:bodyPr>
          <a:lstStyle/>
          <a:p>
            <a:pPr lvl="0">
              <a:defRPr/>
            </a:pPr>
            <a:r>
              <a:rPr lang="de-DE" sz="1600" dirty="0">
                <a:latin typeface="Rubrik New Bold" pitchFamily="2" charset="77"/>
              </a:rPr>
              <a:t>Wie können die zahllosen Einzelmaßnahmen auf unterschiedlichen Plattformen zu </a:t>
            </a:r>
            <a:r>
              <a:rPr lang="de-DE" sz="1600" dirty="0">
                <a:solidFill>
                  <a:schemeClr val="accent4"/>
                </a:solidFill>
                <a:latin typeface="Rubrik New Bold" pitchFamily="2" charset="77"/>
              </a:rPr>
              <a:t>nachhaltigen Lernpfaden verbunden</a:t>
            </a:r>
            <a:r>
              <a:rPr lang="de-DE" sz="1600" dirty="0">
                <a:solidFill>
                  <a:schemeClr val="accent2"/>
                </a:solidFill>
                <a:latin typeface="Rubrik New Bold" pitchFamily="2" charset="77"/>
              </a:rPr>
              <a:t> </a:t>
            </a:r>
            <a:r>
              <a:rPr lang="de-DE" sz="1600" dirty="0">
                <a:latin typeface="Rubrik New Bold" pitchFamily="2" charset="77"/>
              </a:rPr>
              <a:t>werden?</a:t>
            </a:r>
          </a:p>
        </p:txBody>
      </p:sp>
      <p:grpSp>
        <p:nvGrpSpPr>
          <p:cNvPr id="4" name="Gruppieren 3">
            <a:extLst>
              <a:ext uri="{FF2B5EF4-FFF2-40B4-BE49-F238E27FC236}">
                <a16:creationId xmlns:a16="http://schemas.microsoft.com/office/drawing/2014/main" id="{A76577B7-AC95-B540-B3B6-1AD43BA89F22}"/>
              </a:ext>
            </a:extLst>
          </p:cNvPr>
          <p:cNvGrpSpPr/>
          <p:nvPr/>
        </p:nvGrpSpPr>
        <p:grpSpPr>
          <a:xfrm>
            <a:off x="6661499" y="1979594"/>
            <a:ext cx="3898201" cy="3035226"/>
            <a:chOff x="7842085" y="2486702"/>
            <a:chExt cx="3898201" cy="3035226"/>
          </a:xfrm>
        </p:grpSpPr>
        <p:pic>
          <p:nvPicPr>
            <p:cNvPr id="1028" name="Picture 4">
              <a:extLst>
                <a:ext uri="{FF2B5EF4-FFF2-40B4-BE49-F238E27FC236}">
                  <a16:creationId xmlns:a16="http://schemas.microsoft.com/office/drawing/2014/main" id="{AAAC9192-B894-5A4F-9EBA-EF47CC9ADC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580552" y="2632672"/>
              <a:ext cx="1834586" cy="4169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ba Learning Review – 2021 Pricing, Features, Shortcomings">
              <a:extLst>
                <a:ext uri="{FF2B5EF4-FFF2-40B4-BE49-F238E27FC236}">
                  <a16:creationId xmlns:a16="http://schemas.microsoft.com/office/drawing/2014/main" id="{19FB5A53-FD2C-E04E-947D-1F9EE43CB136}"/>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9110818" y="4792472"/>
              <a:ext cx="729456" cy="72945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Kurse online, Trainings, Videos, Live - Lernen mit quofox">
              <a:extLst>
                <a:ext uri="{FF2B5EF4-FFF2-40B4-BE49-F238E27FC236}">
                  <a16:creationId xmlns:a16="http://schemas.microsoft.com/office/drawing/2014/main" id="{7273A290-6890-C049-8D7C-80799BC6AA96}"/>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842085" y="3685624"/>
              <a:ext cx="1644576" cy="37520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ressematerial | Masterplan.com - Innovative Weiterbildungsplattform für  Unternehmen">
              <a:extLst>
                <a:ext uri="{FF2B5EF4-FFF2-40B4-BE49-F238E27FC236}">
                  <a16:creationId xmlns:a16="http://schemas.microsoft.com/office/drawing/2014/main" id="{611D2221-6D7D-A941-978B-76A5F8FCE8DF}"/>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235104" y="4547742"/>
              <a:ext cx="571788" cy="343073"/>
            </a:xfrm>
            <a:prstGeom prst="rect">
              <a:avLst/>
            </a:prstGeom>
            <a:noFill/>
            <a:extLst>
              <a:ext uri="{909E8E84-426E-40DD-AFC4-6F175D3DCCD1}">
                <a14:hiddenFill xmlns:a14="http://schemas.microsoft.com/office/drawing/2010/main">
                  <a:solidFill>
                    <a:srgbClr val="FFFFFF"/>
                  </a:solidFill>
                </a14:hiddenFill>
              </a:ext>
            </a:extLst>
          </p:spPr>
        </p:pic>
        <p:sp>
          <p:nvSpPr>
            <p:cNvPr id="51" name="Freihandform: Form 1992">
              <a:extLst>
                <a:ext uri="{FF2B5EF4-FFF2-40B4-BE49-F238E27FC236}">
                  <a16:creationId xmlns:a16="http://schemas.microsoft.com/office/drawing/2014/main" id="{50F675C4-506E-8242-9D8D-FEEEA23214ED}"/>
                </a:ext>
              </a:extLst>
            </p:cNvPr>
            <p:cNvSpPr/>
            <p:nvPr/>
          </p:nvSpPr>
          <p:spPr>
            <a:xfrm>
              <a:off x="9902216" y="5051647"/>
              <a:ext cx="236024" cy="236024"/>
            </a:xfrm>
            <a:prstGeom prst="roundRect">
              <a:avLst/>
            </a:prstGeom>
            <a:solidFill>
              <a:schemeClr val="accent6"/>
            </a:solidFill>
            <a:ln w="11626" cap="flat">
              <a:noFill/>
              <a:prstDash val="solid"/>
              <a:miter/>
            </a:ln>
          </p:spPr>
          <p:txBody>
            <a:bodyPr rtlCol="0" anchor="ctr"/>
            <a:lstStyle/>
            <a:p>
              <a:endParaRPr lang="de-DE"/>
            </a:p>
          </p:txBody>
        </p:sp>
        <p:sp>
          <p:nvSpPr>
            <p:cNvPr id="52" name="Freihandform: Form 1993">
              <a:extLst>
                <a:ext uri="{FF2B5EF4-FFF2-40B4-BE49-F238E27FC236}">
                  <a16:creationId xmlns:a16="http://schemas.microsoft.com/office/drawing/2014/main" id="{D5CFDAD4-4206-EA42-A4C0-F23018D1691B}"/>
                </a:ext>
              </a:extLst>
            </p:cNvPr>
            <p:cNvSpPr/>
            <p:nvPr/>
          </p:nvSpPr>
          <p:spPr>
            <a:xfrm>
              <a:off x="10221790" y="5051647"/>
              <a:ext cx="236024" cy="236024"/>
            </a:xfrm>
            <a:prstGeom prst="roundRect">
              <a:avLst/>
            </a:prstGeom>
            <a:solidFill>
              <a:schemeClr val="accent5">
                <a:lumMod val="40000"/>
                <a:lumOff val="60000"/>
              </a:schemeClr>
            </a:solidFill>
            <a:ln w="11626" cap="flat">
              <a:noFill/>
              <a:prstDash val="solid"/>
              <a:miter/>
            </a:ln>
          </p:spPr>
          <p:txBody>
            <a:bodyPr rtlCol="0" anchor="ctr"/>
            <a:lstStyle/>
            <a:p>
              <a:endParaRPr lang="de-DE"/>
            </a:p>
          </p:txBody>
        </p:sp>
        <p:sp>
          <p:nvSpPr>
            <p:cNvPr id="53" name="Freihandform: Form 1994">
              <a:extLst>
                <a:ext uri="{FF2B5EF4-FFF2-40B4-BE49-F238E27FC236}">
                  <a16:creationId xmlns:a16="http://schemas.microsoft.com/office/drawing/2014/main" id="{06E9D43B-3D94-F948-A116-94908A60105C}"/>
                </a:ext>
              </a:extLst>
            </p:cNvPr>
            <p:cNvSpPr/>
            <p:nvPr/>
          </p:nvSpPr>
          <p:spPr>
            <a:xfrm>
              <a:off x="10541362" y="5051647"/>
              <a:ext cx="236137"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55" name="Freihandform: Form 1996">
              <a:extLst>
                <a:ext uri="{FF2B5EF4-FFF2-40B4-BE49-F238E27FC236}">
                  <a16:creationId xmlns:a16="http://schemas.microsoft.com/office/drawing/2014/main" id="{B76AB6BA-8E97-4C44-8175-1E208E1A2530}"/>
                </a:ext>
              </a:extLst>
            </p:cNvPr>
            <p:cNvSpPr/>
            <p:nvPr/>
          </p:nvSpPr>
          <p:spPr>
            <a:xfrm>
              <a:off x="9902216" y="4729984"/>
              <a:ext cx="236024" cy="236024"/>
            </a:xfrm>
            <a:prstGeom prst="roundRect">
              <a:avLst/>
            </a:prstGeom>
            <a:solidFill>
              <a:schemeClr val="bg2"/>
            </a:solidFill>
            <a:ln w="11626" cap="flat">
              <a:noFill/>
              <a:prstDash val="solid"/>
              <a:miter/>
            </a:ln>
          </p:spPr>
          <p:txBody>
            <a:bodyPr rtlCol="0" anchor="ctr"/>
            <a:lstStyle/>
            <a:p>
              <a:endParaRPr lang="de-DE"/>
            </a:p>
          </p:txBody>
        </p:sp>
        <p:sp>
          <p:nvSpPr>
            <p:cNvPr id="56" name="Freihandform: Form 1997">
              <a:extLst>
                <a:ext uri="{FF2B5EF4-FFF2-40B4-BE49-F238E27FC236}">
                  <a16:creationId xmlns:a16="http://schemas.microsoft.com/office/drawing/2014/main" id="{7B4F77CB-AEDE-9742-B42A-29417912B562}"/>
                </a:ext>
              </a:extLst>
            </p:cNvPr>
            <p:cNvSpPr/>
            <p:nvPr/>
          </p:nvSpPr>
          <p:spPr>
            <a:xfrm>
              <a:off x="10863025" y="4410411"/>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57" name="Freihandform: Form 1998">
              <a:extLst>
                <a:ext uri="{FF2B5EF4-FFF2-40B4-BE49-F238E27FC236}">
                  <a16:creationId xmlns:a16="http://schemas.microsoft.com/office/drawing/2014/main" id="{69F53400-4841-9F45-9A03-B774C277F404}"/>
                </a:ext>
              </a:extLst>
            </p:cNvPr>
            <p:cNvSpPr/>
            <p:nvPr/>
          </p:nvSpPr>
          <p:spPr>
            <a:xfrm>
              <a:off x="10863025" y="4729984"/>
              <a:ext cx="236024" cy="236024"/>
            </a:xfrm>
            <a:prstGeom prst="roundRect">
              <a:avLst/>
            </a:prstGeom>
            <a:solidFill>
              <a:srgbClr val="E8E6E6"/>
            </a:solidFill>
            <a:ln w="11626" cap="flat">
              <a:noFill/>
              <a:prstDash val="solid"/>
              <a:miter/>
            </a:ln>
          </p:spPr>
          <p:txBody>
            <a:bodyPr rtlCol="0" anchor="ctr"/>
            <a:lstStyle/>
            <a:p>
              <a:endParaRPr lang="de-DE"/>
            </a:p>
          </p:txBody>
        </p:sp>
        <p:sp>
          <p:nvSpPr>
            <p:cNvPr id="58" name="Freihandform: Form 1999">
              <a:extLst>
                <a:ext uri="{FF2B5EF4-FFF2-40B4-BE49-F238E27FC236}">
                  <a16:creationId xmlns:a16="http://schemas.microsoft.com/office/drawing/2014/main" id="{EF7C6771-7E49-9848-AD5A-22868205F317}"/>
                </a:ext>
              </a:extLst>
            </p:cNvPr>
            <p:cNvSpPr/>
            <p:nvPr/>
          </p:nvSpPr>
          <p:spPr>
            <a:xfrm>
              <a:off x="8619743" y="4410411"/>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60" name="Freihandform: Form 2001">
              <a:extLst>
                <a:ext uri="{FF2B5EF4-FFF2-40B4-BE49-F238E27FC236}">
                  <a16:creationId xmlns:a16="http://schemas.microsoft.com/office/drawing/2014/main" id="{AF47F750-4714-934E-AE78-F24FC424ECFA}"/>
                </a:ext>
              </a:extLst>
            </p:cNvPr>
            <p:cNvSpPr/>
            <p:nvPr/>
          </p:nvSpPr>
          <p:spPr>
            <a:xfrm>
              <a:off x="9260979" y="4729984"/>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61" name="Freihandform: Form 2002">
              <a:extLst>
                <a:ext uri="{FF2B5EF4-FFF2-40B4-BE49-F238E27FC236}">
                  <a16:creationId xmlns:a16="http://schemas.microsoft.com/office/drawing/2014/main" id="{B22A8F2C-CF9D-D84E-A1B4-2EA4741E0F22}"/>
                </a:ext>
              </a:extLst>
            </p:cNvPr>
            <p:cNvSpPr/>
            <p:nvPr/>
          </p:nvSpPr>
          <p:spPr>
            <a:xfrm>
              <a:off x="9580552" y="4729984"/>
              <a:ext cx="236137" cy="236024"/>
            </a:xfrm>
            <a:prstGeom prst="roundRect">
              <a:avLst/>
            </a:prstGeom>
            <a:solidFill>
              <a:schemeClr val="accent6"/>
            </a:solidFill>
            <a:ln w="11626" cap="flat">
              <a:noFill/>
              <a:prstDash val="solid"/>
              <a:miter/>
            </a:ln>
          </p:spPr>
          <p:txBody>
            <a:bodyPr rtlCol="0" anchor="ctr"/>
            <a:lstStyle/>
            <a:p>
              <a:endParaRPr lang="de-DE"/>
            </a:p>
          </p:txBody>
        </p:sp>
        <p:sp>
          <p:nvSpPr>
            <p:cNvPr id="62" name="Freihandform: Form 2003">
              <a:extLst>
                <a:ext uri="{FF2B5EF4-FFF2-40B4-BE49-F238E27FC236}">
                  <a16:creationId xmlns:a16="http://schemas.microsoft.com/office/drawing/2014/main" id="{B33E0002-B15E-F742-A8BE-B10D3AB2E315}"/>
                </a:ext>
              </a:extLst>
            </p:cNvPr>
            <p:cNvSpPr/>
            <p:nvPr/>
          </p:nvSpPr>
          <p:spPr>
            <a:xfrm>
              <a:off x="8619743" y="4090837"/>
              <a:ext cx="236024" cy="236024"/>
            </a:xfrm>
            <a:prstGeom prst="roundRect">
              <a:avLst/>
            </a:prstGeom>
            <a:solidFill>
              <a:schemeClr val="accent6">
                <a:lumMod val="60000"/>
                <a:lumOff val="40000"/>
              </a:schemeClr>
            </a:solidFill>
            <a:ln w="11626" cap="flat">
              <a:noFill/>
              <a:prstDash val="solid"/>
              <a:miter/>
            </a:ln>
          </p:spPr>
          <p:txBody>
            <a:bodyPr rtlCol="0" anchor="ctr"/>
            <a:lstStyle/>
            <a:p>
              <a:endParaRPr lang="de-DE"/>
            </a:p>
          </p:txBody>
        </p:sp>
        <p:sp>
          <p:nvSpPr>
            <p:cNvPr id="63" name="Freihandform: Form 2004">
              <a:extLst>
                <a:ext uri="{FF2B5EF4-FFF2-40B4-BE49-F238E27FC236}">
                  <a16:creationId xmlns:a16="http://schemas.microsoft.com/office/drawing/2014/main" id="{41FE6C87-39EA-874A-B056-D8872293BA15}"/>
                </a:ext>
              </a:extLst>
            </p:cNvPr>
            <p:cNvSpPr/>
            <p:nvPr/>
          </p:nvSpPr>
          <p:spPr>
            <a:xfrm>
              <a:off x="8939315" y="4088747"/>
              <a:ext cx="557686" cy="557685"/>
            </a:xfrm>
            <a:prstGeom prst="roundRect">
              <a:avLst/>
            </a:prstGeom>
            <a:blipFill dpi="0" rotWithShape="1">
              <a:blip r:embed="rId7" cstate="screen">
                <a:extLst>
                  <a:ext uri="{28A0092B-C50C-407E-A947-70E740481C1C}">
                    <a14:useLocalDpi xmlns:a14="http://schemas.microsoft.com/office/drawing/2010/main"/>
                  </a:ext>
                </a:extLst>
              </a:blip>
              <a:srcRect/>
              <a:tile tx="-603250" ty="0" sx="35000" sy="35000" flip="none" algn="tl"/>
            </a:blipFill>
            <a:ln w="11626" cap="flat">
              <a:noFill/>
              <a:prstDash val="solid"/>
              <a:miter/>
            </a:ln>
          </p:spPr>
          <p:txBody>
            <a:bodyPr rtlCol="0" anchor="ctr"/>
            <a:lstStyle/>
            <a:p>
              <a:endParaRPr lang="de-DE"/>
            </a:p>
          </p:txBody>
        </p:sp>
        <p:sp>
          <p:nvSpPr>
            <p:cNvPr id="64" name="Freihandform: Form 2005">
              <a:extLst>
                <a:ext uri="{FF2B5EF4-FFF2-40B4-BE49-F238E27FC236}">
                  <a16:creationId xmlns:a16="http://schemas.microsoft.com/office/drawing/2014/main" id="{D79788F1-FF34-AD40-8E7E-374FB525461F}"/>
                </a:ext>
              </a:extLst>
            </p:cNvPr>
            <p:cNvSpPr/>
            <p:nvPr/>
          </p:nvSpPr>
          <p:spPr>
            <a:xfrm>
              <a:off x="9580552" y="4088747"/>
              <a:ext cx="557686" cy="557685"/>
            </a:xfrm>
            <a:prstGeom prst="roundRect">
              <a:avLst/>
            </a:prstGeom>
            <a:solidFill>
              <a:schemeClr val="accent5">
                <a:lumMod val="40000"/>
                <a:lumOff val="60000"/>
              </a:schemeClr>
            </a:solidFill>
            <a:ln w="11626" cap="flat">
              <a:noFill/>
              <a:prstDash val="solid"/>
              <a:miter/>
            </a:ln>
          </p:spPr>
          <p:txBody>
            <a:bodyPr rtlCol="0" anchor="ctr"/>
            <a:lstStyle/>
            <a:p>
              <a:endParaRPr lang="de-DE"/>
            </a:p>
          </p:txBody>
        </p:sp>
        <p:sp>
          <p:nvSpPr>
            <p:cNvPr id="66" name="Freihandform: Form 2007">
              <a:extLst>
                <a:ext uri="{FF2B5EF4-FFF2-40B4-BE49-F238E27FC236}">
                  <a16:creationId xmlns:a16="http://schemas.microsoft.com/office/drawing/2014/main" id="{3E5DEF41-01A9-004F-B544-6C6E0E0609B6}"/>
                </a:ext>
              </a:extLst>
            </p:cNvPr>
            <p:cNvSpPr/>
            <p:nvPr/>
          </p:nvSpPr>
          <p:spPr>
            <a:xfrm>
              <a:off x="11182599" y="4410411"/>
              <a:ext cx="236024" cy="236024"/>
            </a:xfrm>
            <a:prstGeom prst="roundRect">
              <a:avLst/>
            </a:prstGeom>
            <a:solidFill>
              <a:schemeClr val="accent6"/>
            </a:solidFill>
            <a:ln w="11626" cap="flat">
              <a:noFill/>
              <a:prstDash val="solid"/>
              <a:miter/>
            </a:ln>
          </p:spPr>
          <p:txBody>
            <a:bodyPr rtlCol="0" anchor="ctr"/>
            <a:lstStyle/>
            <a:p>
              <a:endParaRPr lang="de-DE"/>
            </a:p>
          </p:txBody>
        </p:sp>
        <p:sp>
          <p:nvSpPr>
            <p:cNvPr id="68" name="Freihandform: Form 2009">
              <a:extLst>
                <a:ext uri="{FF2B5EF4-FFF2-40B4-BE49-F238E27FC236}">
                  <a16:creationId xmlns:a16="http://schemas.microsoft.com/office/drawing/2014/main" id="{E325A9D8-BB47-F549-9622-597F95679239}"/>
                </a:ext>
              </a:extLst>
            </p:cNvPr>
            <p:cNvSpPr/>
            <p:nvPr/>
          </p:nvSpPr>
          <p:spPr>
            <a:xfrm>
              <a:off x="9580552" y="3769174"/>
              <a:ext cx="236137"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69" name="Freihandform: Form 2010">
              <a:extLst>
                <a:ext uri="{FF2B5EF4-FFF2-40B4-BE49-F238E27FC236}">
                  <a16:creationId xmlns:a16="http://schemas.microsoft.com/office/drawing/2014/main" id="{845CA399-371C-BA48-8480-A9C82E08C8DC}"/>
                </a:ext>
              </a:extLst>
            </p:cNvPr>
            <p:cNvSpPr/>
            <p:nvPr/>
          </p:nvSpPr>
          <p:spPr>
            <a:xfrm>
              <a:off x="9902216" y="3769174"/>
              <a:ext cx="236024" cy="236024"/>
            </a:xfrm>
            <a:prstGeom prst="roundRect">
              <a:avLst/>
            </a:prstGeom>
            <a:solidFill>
              <a:schemeClr val="accent6">
                <a:lumMod val="60000"/>
                <a:lumOff val="40000"/>
              </a:schemeClr>
            </a:solidFill>
            <a:ln w="11626" cap="flat">
              <a:noFill/>
              <a:prstDash val="solid"/>
              <a:miter/>
            </a:ln>
          </p:spPr>
          <p:txBody>
            <a:bodyPr rtlCol="0" anchor="ctr"/>
            <a:lstStyle/>
            <a:p>
              <a:endParaRPr lang="de-DE"/>
            </a:p>
          </p:txBody>
        </p:sp>
        <p:sp>
          <p:nvSpPr>
            <p:cNvPr id="71" name="Freihandform: Form 2012">
              <a:extLst>
                <a:ext uri="{FF2B5EF4-FFF2-40B4-BE49-F238E27FC236}">
                  <a16:creationId xmlns:a16="http://schemas.microsoft.com/office/drawing/2014/main" id="{7F0D4381-398F-3942-B436-A3566AAD092A}"/>
                </a:ext>
              </a:extLst>
            </p:cNvPr>
            <p:cNvSpPr/>
            <p:nvPr/>
          </p:nvSpPr>
          <p:spPr>
            <a:xfrm>
              <a:off x="9902216" y="3449600"/>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72" name="Freihandform: Form 2013">
              <a:extLst>
                <a:ext uri="{FF2B5EF4-FFF2-40B4-BE49-F238E27FC236}">
                  <a16:creationId xmlns:a16="http://schemas.microsoft.com/office/drawing/2014/main" id="{80904DCD-2AF6-524A-92CF-AFC9B6A76D42}"/>
                </a:ext>
              </a:extLst>
            </p:cNvPr>
            <p:cNvSpPr/>
            <p:nvPr/>
          </p:nvSpPr>
          <p:spPr>
            <a:xfrm>
              <a:off x="9902159" y="3134743"/>
              <a:ext cx="236137"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75" name="Freihandform: Form 2016">
              <a:extLst>
                <a:ext uri="{FF2B5EF4-FFF2-40B4-BE49-F238E27FC236}">
                  <a16:creationId xmlns:a16="http://schemas.microsoft.com/office/drawing/2014/main" id="{85903C0D-8448-3F4F-9453-3F7352444118}"/>
                </a:ext>
              </a:extLst>
            </p:cNvPr>
            <p:cNvSpPr/>
            <p:nvPr/>
          </p:nvSpPr>
          <p:spPr>
            <a:xfrm>
              <a:off x="8941407" y="3130026"/>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76" name="Freihandform: Form 2017">
              <a:extLst>
                <a:ext uri="{FF2B5EF4-FFF2-40B4-BE49-F238E27FC236}">
                  <a16:creationId xmlns:a16="http://schemas.microsoft.com/office/drawing/2014/main" id="{BE697BE7-196D-2541-8A84-65559A7F6004}"/>
                </a:ext>
              </a:extLst>
            </p:cNvPr>
            <p:cNvSpPr/>
            <p:nvPr/>
          </p:nvSpPr>
          <p:spPr>
            <a:xfrm>
              <a:off x="9260979" y="3127939"/>
              <a:ext cx="557686" cy="557685"/>
            </a:xfrm>
            <a:prstGeom prst="roundRect">
              <a:avLst/>
            </a:prstGeom>
            <a:solidFill>
              <a:schemeClr val="accent5">
                <a:lumMod val="40000"/>
                <a:lumOff val="60000"/>
              </a:schemeClr>
            </a:solidFill>
            <a:ln w="11626" cap="flat">
              <a:noFill/>
              <a:prstDash val="solid"/>
              <a:miter/>
            </a:ln>
          </p:spPr>
          <p:txBody>
            <a:bodyPr rtlCol="0" anchor="ctr"/>
            <a:lstStyle/>
            <a:p>
              <a:endParaRPr lang="de-DE"/>
            </a:p>
          </p:txBody>
        </p:sp>
        <p:sp>
          <p:nvSpPr>
            <p:cNvPr id="77" name="Freihandform: Form 2018">
              <a:extLst>
                <a:ext uri="{FF2B5EF4-FFF2-40B4-BE49-F238E27FC236}">
                  <a16:creationId xmlns:a16="http://schemas.microsoft.com/office/drawing/2014/main" id="{B9F02986-12E7-FA4A-8330-7EE6AF0E3FF8}"/>
                </a:ext>
              </a:extLst>
            </p:cNvPr>
            <p:cNvSpPr/>
            <p:nvPr/>
          </p:nvSpPr>
          <p:spPr>
            <a:xfrm>
              <a:off x="8939315" y="2486702"/>
              <a:ext cx="557686" cy="557685"/>
            </a:xfrm>
            <a:prstGeom prst="roundRect">
              <a:avLst/>
            </a:prstGeom>
            <a:solidFill>
              <a:srgbClr val="E8E6E6"/>
            </a:solidFill>
            <a:ln w="11626" cap="flat">
              <a:noFill/>
              <a:prstDash val="solid"/>
              <a:miter/>
            </a:ln>
          </p:spPr>
          <p:txBody>
            <a:bodyPr rtlCol="0" anchor="ctr"/>
            <a:lstStyle/>
            <a:p>
              <a:endParaRPr lang="de-DE"/>
            </a:p>
          </p:txBody>
        </p:sp>
        <p:sp>
          <p:nvSpPr>
            <p:cNvPr id="90" name="Freihandform: Form 2031">
              <a:extLst>
                <a:ext uri="{FF2B5EF4-FFF2-40B4-BE49-F238E27FC236}">
                  <a16:creationId xmlns:a16="http://schemas.microsoft.com/office/drawing/2014/main" id="{A83B4D1A-C871-7A44-9FBF-BB538078FA69}"/>
                </a:ext>
              </a:extLst>
            </p:cNvPr>
            <p:cNvSpPr/>
            <p:nvPr/>
          </p:nvSpPr>
          <p:spPr>
            <a:xfrm>
              <a:off x="11182600" y="3769174"/>
              <a:ext cx="557686" cy="557685"/>
            </a:xfrm>
            <a:prstGeom prst="roundRect">
              <a:avLst/>
            </a:prstGeom>
            <a:solidFill>
              <a:schemeClr val="accent6"/>
            </a:solidFill>
            <a:ln w="11626" cap="flat">
              <a:noFill/>
              <a:prstDash val="solid"/>
              <a:miter/>
            </a:ln>
          </p:spPr>
          <p:txBody>
            <a:bodyPr rtlCol="0" anchor="ctr"/>
            <a:lstStyle/>
            <a:p>
              <a:endParaRPr lang="de-DE"/>
            </a:p>
          </p:txBody>
        </p:sp>
        <p:sp>
          <p:nvSpPr>
            <p:cNvPr id="91" name="Freihandform: Form 2032">
              <a:extLst>
                <a:ext uri="{FF2B5EF4-FFF2-40B4-BE49-F238E27FC236}">
                  <a16:creationId xmlns:a16="http://schemas.microsoft.com/office/drawing/2014/main" id="{C299B6D6-1D78-6343-B730-AB42AAE4A1D7}"/>
                </a:ext>
              </a:extLst>
            </p:cNvPr>
            <p:cNvSpPr/>
            <p:nvPr/>
          </p:nvSpPr>
          <p:spPr>
            <a:xfrm>
              <a:off x="11182602" y="3449600"/>
              <a:ext cx="236024" cy="236024"/>
            </a:xfrm>
            <a:prstGeom prst="roundRect">
              <a:avLst/>
            </a:prstGeom>
            <a:solidFill>
              <a:schemeClr val="accent3">
                <a:lumMod val="60000"/>
                <a:lumOff val="40000"/>
              </a:schemeClr>
            </a:solidFill>
            <a:ln w="11626" cap="flat">
              <a:noFill/>
              <a:prstDash val="solid"/>
              <a:miter/>
            </a:ln>
          </p:spPr>
          <p:txBody>
            <a:bodyPr rtlCol="0" anchor="ctr"/>
            <a:lstStyle/>
            <a:p>
              <a:endParaRPr lang="de-DE"/>
            </a:p>
          </p:txBody>
        </p:sp>
        <p:sp>
          <p:nvSpPr>
            <p:cNvPr id="156" name="Freihandform: Form 2097">
              <a:extLst>
                <a:ext uri="{FF2B5EF4-FFF2-40B4-BE49-F238E27FC236}">
                  <a16:creationId xmlns:a16="http://schemas.microsoft.com/office/drawing/2014/main" id="{ACBBF493-5378-3447-8A1A-F65C85D1B252}"/>
                </a:ext>
              </a:extLst>
            </p:cNvPr>
            <p:cNvSpPr/>
            <p:nvPr/>
          </p:nvSpPr>
          <p:spPr>
            <a:xfrm>
              <a:off x="10382622" y="5373310"/>
              <a:ext cx="75193" cy="75193"/>
            </a:xfrm>
            <a:prstGeom prst="roundRect">
              <a:avLst/>
            </a:prstGeom>
            <a:solidFill>
              <a:schemeClr val="tx1">
                <a:lumMod val="10000"/>
                <a:lumOff val="90000"/>
              </a:schemeClr>
            </a:solidFill>
            <a:ln w="11626" cap="flat">
              <a:noFill/>
              <a:prstDash val="solid"/>
              <a:miter/>
            </a:ln>
          </p:spPr>
          <p:txBody>
            <a:bodyPr rtlCol="0" anchor="ctr"/>
            <a:lstStyle/>
            <a:p>
              <a:endParaRPr lang="de-DE"/>
            </a:p>
          </p:txBody>
        </p:sp>
        <p:sp>
          <p:nvSpPr>
            <p:cNvPr id="157" name="Freihandform: Form 2098">
              <a:extLst>
                <a:ext uri="{FF2B5EF4-FFF2-40B4-BE49-F238E27FC236}">
                  <a16:creationId xmlns:a16="http://schemas.microsoft.com/office/drawing/2014/main" id="{816A4807-C886-9048-BE16-4C6343AF8B10}"/>
                </a:ext>
              </a:extLst>
            </p:cNvPr>
            <p:cNvSpPr/>
            <p:nvPr/>
          </p:nvSpPr>
          <p:spPr>
            <a:xfrm>
              <a:off x="10221791" y="5373310"/>
              <a:ext cx="75193" cy="75193"/>
            </a:xfrm>
            <a:prstGeom prst="roundRect">
              <a:avLst/>
            </a:prstGeom>
            <a:solidFill>
              <a:schemeClr val="accent6"/>
            </a:solidFill>
            <a:ln w="11626" cap="flat">
              <a:noFill/>
              <a:prstDash val="solid"/>
              <a:miter/>
            </a:ln>
          </p:spPr>
          <p:txBody>
            <a:bodyPr rtlCol="0" anchor="ctr"/>
            <a:lstStyle/>
            <a:p>
              <a:endParaRPr lang="de-DE"/>
            </a:p>
          </p:txBody>
        </p:sp>
        <p:sp>
          <p:nvSpPr>
            <p:cNvPr id="732" name="Freihandform: Form 1996">
              <a:extLst>
                <a:ext uri="{FF2B5EF4-FFF2-40B4-BE49-F238E27FC236}">
                  <a16:creationId xmlns:a16="http://schemas.microsoft.com/office/drawing/2014/main" id="{7F4CF808-5FBD-7B45-8B70-07D7B08721BD}"/>
                </a:ext>
              </a:extLst>
            </p:cNvPr>
            <p:cNvSpPr/>
            <p:nvPr/>
          </p:nvSpPr>
          <p:spPr>
            <a:xfrm>
              <a:off x="8298078" y="4412498"/>
              <a:ext cx="236024" cy="236024"/>
            </a:xfrm>
            <a:prstGeom prst="roundRect">
              <a:avLst/>
            </a:prstGeom>
            <a:solidFill>
              <a:schemeClr val="bg2"/>
            </a:solidFill>
            <a:ln w="11626" cap="flat">
              <a:noFill/>
              <a:prstDash val="solid"/>
              <a:miter/>
            </a:ln>
          </p:spPr>
          <p:txBody>
            <a:bodyPr rtlCol="0" anchor="ctr"/>
            <a:lstStyle/>
            <a:p>
              <a:endParaRPr lang="de-DE"/>
            </a:p>
          </p:txBody>
        </p:sp>
        <p:pic>
          <p:nvPicPr>
            <p:cNvPr id="2050" name="Picture 2" descr="Coursera - Wikipedia">
              <a:extLst>
                <a:ext uri="{FF2B5EF4-FFF2-40B4-BE49-F238E27FC236}">
                  <a16:creationId xmlns:a16="http://schemas.microsoft.com/office/drawing/2014/main" id="{34B51CB3-B1DF-7944-9C75-1AFE3C9CA202}"/>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8941408" y="4088671"/>
              <a:ext cx="568910" cy="568910"/>
            </a:xfrm>
            <a:prstGeom prst="round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E35016C-90F1-E340-B7E2-0043A23B186C}"/>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0181059" y="3654317"/>
              <a:ext cx="982122" cy="465740"/>
            </a:xfrm>
            <a:prstGeom prst="rect">
              <a:avLst/>
            </a:prstGeom>
            <a:noFill/>
            <a:extLst>
              <a:ext uri="{909E8E84-426E-40DD-AFC4-6F175D3DCCD1}">
                <a14:hiddenFill xmlns:a14="http://schemas.microsoft.com/office/drawing/2010/main">
                  <a:solidFill>
                    <a:srgbClr val="FFFFFF"/>
                  </a:solidFill>
                </a14:hiddenFill>
              </a:ext>
            </a:extLst>
          </p:spPr>
        </p:pic>
        <p:sp>
          <p:nvSpPr>
            <p:cNvPr id="733" name="Freihandform: Form 2100">
              <a:extLst>
                <a:ext uri="{FF2B5EF4-FFF2-40B4-BE49-F238E27FC236}">
                  <a16:creationId xmlns:a16="http://schemas.microsoft.com/office/drawing/2014/main" id="{383EF510-E170-4A42-BB9C-A6CE89782FD1}"/>
                </a:ext>
              </a:extLst>
            </p:cNvPr>
            <p:cNvSpPr/>
            <p:nvPr/>
          </p:nvSpPr>
          <p:spPr>
            <a:xfrm>
              <a:off x="10423177" y="4399649"/>
              <a:ext cx="75193" cy="75193"/>
            </a:xfrm>
            <a:prstGeom prst="roundRect">
              <a:avLst/>
            </a:prstGeom>
            <a:solidFill>
              <a:schemeClr val="tx1">
                <a:lumMod val="10000"/>
                <a:lumOff val="90000"/>
              </a:schemeClr>
            </a:solidFill>
            <a:ln w="11626" cap="flat">
              <a:noFill/>
              <a:prstDash val="solid"/>
              <a:miter/>
            </a:ln>
          </p:spPr>
          <p:txBody>
            <a:bodyPr rtlCol="0" anchor="ctr"/>
            <a:lstStyle/>
            <a:p>
              <a:endParaRPr lang="de-DE"/>
            </a:p>
          </p:txBody>
        </p:sp>
        <p:sp>
          <p:nvSpPr>
            <p:cNvPr id="735" name="Freihandform: Form 2100">
              <a:extLst>
                <a:ext uri="{FF2B5EF4-FFF2-40B4-BE49-F238E27FC236}">
                  <a16:creationId xmlns:a16="http://schemas.microsoft.com/office/drawing/2014/main" id="{B27248F8-22D5-6547-82A3-7022557F8AB2}"/>
                </a:ext>
              </a:extLst>
            </p:cNvPr>
            <p:cNvSpPr/>
            <p:nvPr/>
          </p:nvSpPr>
          <p:spPr>
            <a:xfrm>
              <a:off x="10382623" y="3455888"/>
              <a:ext cx="75193" cy="75193"/>
            </a:xfrm>
            <a:prstGeom prst="roundRect">
              <a:avLst/>
            </a:prstGeom>
            <a:solidFill>
              <a:schemeClr val="tx1">
                <a:lumMod val="10000"/>
                <a:lumOff val="90000"/>
              </a:schemeClr>
            </a:solidFill>
            <a:ln w="11626" cap="flat">
              <a:noFill/>
              <a:prstDash val="solid"/>
              <a:miter/>
            </a:ln>
          </p:spPr>
          <p:txBody>
            <a:bodyPr rtlCol="0" anchor="ctr"/>
            <a:lstStyle/>
            <a:p>
              <a:endParaRPr lang="de-DE"/>
            </a:p>
          </p:txBody>
        </p:sp>
        <p:sp>
          <p:nvSpPr>
            <p:cNvPr id="736" name="Freihandform: Form 2101">
              <a:extLst>
                <a:ext uri="{FF2B5EF4-FFF2-40B4-BE49-F238E27FC236}">
                  <a16:creationId xmlns:a16="http://schemas.microsoft.com/office/drawing/2014/main" id="{D85319D8-B862-C742-AE35-CE80EF632088}"/>
                </a:ext>
              </a:extLst>
            </p:cNvPr>
            <p:cNvSpPr/>
            <p:nvPr/>
          </p:nvSpPr>
          <p:spPr>
            <a:xfrm>
              <a:off x="10221790" y="3455888"/>
              <a:ext cx="75193" cy="75193"/>
            </a:xfrm>
            <a:prstGeom prst="roundRect">
              <a:avLst/>
            </a:prstGeom>
            <a:solidFill>
              <a:schemeClr val="tx1">
                <a:lumMod val="10000"/>
                <a:lumOff val="90000"/>
              </a:schemeClr>
            </a:solidFill>
            <a:ln w="11626" cap="flat">
              <a:noFill/>
              <a:prstDash val="solid"/>
              <a:miter/>
            </a:ln>
          </p:spPr>
          <p:txBody>
            <a:bodyPr rtlCol="0" anchor="ctr"/>
            <a:lstStyle/>
            <a:p>
              <a:endParaRPr lang="de-DE"/>
            </a:p>
          </p:txBody>
        </p:sp>
        <p:sp>
          <p:nvSpPr>
            <p:cNvPr id="737" name="Freihandform: Form 2013">
              <a:extLst>
                <a:ext uri="{FF2B5EF4-FFF2-40B4-BE49-F238E27FC236}">
                  <a16:creationId xmlns:a16="http://schemas.microsoft.com/office/drawing/2014/main" id="{16226905-C8EC-624F-A1BC-FE7A870CC77F}"/>
                </a:ext>
              </a:extLst>
            </p:cNvPr>
            <p:cNvSpPr/>
            <p:nvPr/>
          </p:nvSpPr>
          <p:spPr>
            <a:xfrm>
              <a:off x="10520998" y="3125821"/>
              <a:ext cx="236137" cy="236024"/>
            </a:xfrm>
            <a:prstGeom prst="roundRect">
              <a:avLst/>
            </a:prstGeom>
            <a:solidFill>
              <a:schemeClr val="accent6">
                <a:lumMod val="60000"/>
                <a:lumOff val="40000"/>
              </a:schemeClr>
            </a:solidFill>
            <a:ln w="11626" cap="flat">
              <a:noFill/>
              <a:prstDash val="solid"/>
              <a:miter/>
            </a:ln>
          </p:spPr>
          <p:txBody>
            <a:bodyPr rtlCol="0" anchor="ctr"/>
            <a:lstStyle/>
            <a:p>
              <a:endParaRPr lang="de-DE"/>
            </a:p>
          </p:txBody>
        </p:sp>
      </p:grpSp>
      <p:sp>
        <p:nvSpPr>
          <p:cNvPr id="739" name="Foliennummernplatzhalter 5">
            <a:extLst>
              <a:ext uri="{FF2B5EF4-FFF2-40B4-BE49-F238E27FC236}">
                <a16:creationId xmlns:a16="http://schemas.microsoft.com/office/drawing/2014/main" id="{97E30B54-9DC4-964A-93A6-EDE7E6F9C95F}"/>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2</a:t>
            </a:fld>
            <a:endParaRPr lang="de-DE"/>
          </a:p>
        </p:txBody>
      </p:sp>
      <p:pic>
        <p:nvPicPr>
          <p:cNvPr id="73" name="Picture 2">
            <a:extLst>
              <a:ext uri="{FF2B5EF4-FFF2-40B4-BE49-F238E27FC236}">
                <a16:creationId xmlns:a16="http://schemas.microsoft.com/office/drawing/2014/main" id="{A312D4D1-0689-FE4C-BB74-52E876ADB244}"/>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557205" y="5962967"/>
            <a:ext cx="1353296" cy="239470"/>
          </a:xfrm>
          <a:prstGeom prst="rect">
            <a:avLst/>
          </a:prstGeom>
          <a:noFill/>
          <a:extLst>
            <a:ext uri="{909E8E84-426E-40DD-AFC4-6F175D3DCCD1}">
              <a14:hiddenFill xmlns:a14="http://schemas.microsoft.com/office/drawing/2010/main">
                <a:solidFill>
                  <a:srgbClr val="FFFFFF"/>
                </a:solidFill>
              </a14:hiddenFill>
            </a:ext>
          </a:extLst>
        </p:spPr>
      </p:pic>
      <p:sp>
        <p:nvSpPr>
          <p:cNvPr id="74" name="Titel 2">
            <a:extLst>
              <a:ext uri="{FF2B5EF4-FFF2-40B4-BE49-F238E27FC236}">
                <a16:creationId xmlns:a16="http://schemas.microsoft.com/office/drawing/2014/main" id="{7424363D-F8D8-B24C-BA0A-04804D5C8ED4}"/>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Die Anzahl digitaler Lernangebote wächst rapide, </a:t>
            </a:r>
            <a:br>
              <a:rPr lang="de-DE" dirty="0">
                <a:latin typeface="Rubrik New Bold" pitchFamily="2" charset="77"/>
              </a:rPr>
            </a:br>
            <a:r>
              <a:rPr lang="de-DE" dirty="0">
                <a:latin typeface="Rubrik New Bold" pitchFamily="2" charset="77"/>
              </a:rPr>
              <a:t>aber sie wirken nicht nachhaltig.</a:t>
            </a:r>
          </a:p>
        </p:txBody>
      </p:sp>
      <p:sp>
        <p:nvSpPr>
          <p:cNvPr id="78" name="Titel 2">
            <a:extLst>
              <a:ext uri="{FF2B5EF4-FFF2-40B4-BE49-F238E27FC236}">
                <a16:creationId xmlns:a16="http://schemas.microsoft.com/office/drawing/2014/main" id="{44FE9BCF-45D7-2F48-84C1-F9A33503989D}"/>
              </a:ext>
            </a:extLst>
          </p:cNvPr>
          <p:cNvSpPr txBox="1">
            <a:spLocks/>
          </p:cNvSpPr>
          <p:nvPr/>
        </p:nvSpPr>
        <p:spPr>
          <a:xfrm>
            <a:off x="532800"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a:solidFill>
                  <a:schemeClr val="accent6"/>
                </a:solidFill>
                <a:latin typeface="Rubrik New" pitchFamily="2" charset="77"/>
              </a:rPr>
              <a:t>Herausforderung 1:</a:t>
            </a:r>
            <a:endParaRPr lang="de-DE" sz="1200" b="0" u="sng" dirty="0">
              <a:latin typeface="Rubrik New" pitchFamily="2" charset="77"/>
            </a:endParaRPr>
          </a:p>
        </p:txBody>
      </p:sp>
      <p:sp>
        <p:nvSpPr>
          <p:cNvPr id="49" name="Titel 2">
            <a:extLst>
              <a:ext uri="{FF2B5EF4-FFF2-40B4-BE49-F238E27FC236}">
                <a16:creationId xmlns:a16="http://schemas.microsoft.com/office/drawing/2014/main" id="{1EDB8C73-5876-4D4A-AAD3-048FCCFBE774}"/>
              </a:ext>
            </a:extLst>
          </p:cNvPr>
          <p:cNvSpPr txBox="1">
            <a:spLocks/>
          </p:cNvSpPr>
          <p:nvPr/>
        </p:nvSpPr>
        <p:spPr>
          <a:xfrm>
            <a:off x="532800" y="5485218"/>
            <a:ext cx="1596862" cy="324257"/>
          </a:xfrm>
          <a:prstGeom prst="rect">
            <a:avLst/>
          </a:prstGeom>
        </p:spPr>
        <p:txBody>
          <a:bodyPr vert="horz" lIns="0" tIns="0" rIns="3600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a:solidFill>
                  <a:schemeClr val="accent6"/>
                </a:solidFill>
                <a:latin typeface="Rubrik New" pitchFamily="2" charset="77"/>
              </a:rPr>
              <a:t>Beispiel:</a:t>
            </a:r>
            <a:endParaRPr lang="de-DE" sz="1200" b="0" u="sng" dirty="0">
              <a:latin typeface="Rubrik New" pitchFamily="2" charset="77"/>
            </a:endParaRPr>
          </a:p>
        </p:txBody>
      </p:sp>
    </p:spTree>
    <p:extLst>
      <p:ext uri="{BB962C8B-B14F-4D97-AF65-F5344CB8AC3E}">
        <p14:creationId xmlns:p14="http://schemas.microsoft.com/office/powerpoint/2010/main" val="26685697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Grafik 43">
            <a:extLst>
              <a:ext uri="{FF2B5EF4-FFF2-40B4-BE49-F238E27FC236}">
                <a16:creationId xmlns:a16="http://schemas.microsoft.com/office/drawing/2014/main" id="{8A8633FA-5FC6-4D49-945B-2DC82AB6CCF1}"/>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385040" y="1757947"/>
            <a:ext cx="5996096" cy="4623803"/>
          </a:xfrm>
          <a:prstGeom prst="rect">
            <a:avLst/>
          </a:prstGeom>
        </p:spPr>
      </p:pic>
      <p:sp>
        <p:nvSpPr>
          <p:cNvPr id="22" name="Textfeld 21">
            <a:extLst>
              <a:ext uri="{FF2B5EF4-FFF2-40B4-BE49-F238E27FC236}">
                <a16:creationId xmlns:a16="http://schemas.microsoft.com/office/drawing/2014/main" id="{951600CC-ACDA-394A-91AE-470BD4C78448}"/>
              </a:ext>
            </a:extLst>
          </p:cNvPr>
          <p:cNvSpPr txBox="1"/>
          <p:nvPr/>
        </p:nvSpPr>
        <p:spPr>
          <a:xfrm>
            <a:off x="533489" y="1979594"/>
            <a:ext cx="3024000" cy="246221"/>
          </a:xfrm>
          <a:prstGeom prst="rect">
            <a:avLst/>
          </a:prstGeom>
          <a:noFill/>
        </p:spPr>
        <p:txBody>
          <a:bodyPr wrap="square" lIns="0" tIns="0" rIns="0" bIns="0" rtlCol="0">
            <a:spAutoFit/>
          </a:bodyPr>
          <a:lstStyle/>
          <a:p>
            <a:pPr lvl="0">
              <a:defRPr/>
            </a:pPr>
            <a:r>
              <a:rPr lang="de-DE" sz="1600" dirty="0">
                <a:latin typeface="Rubrik New Bold" pitchFamily="2" charset="77"/>
              </a:rPr>
              <a:t>Lerner</a:t>
            </a:r>
          </a:p>
        </p:txBody>
      </p:sp>
      <p:sp>
        <p:nvSpPr>
          <p:cNvPr id="25" name="Textfeld 24">
            <a:extLst>
              <a:ext uri="{FF2B5EF4-FFF2-40B4-BE49-F238E27FC236}">
                <a16:creationId xmlns:a16="http://schemas.microsoft.com/office/drawing/2014/main" id="{1ECAFA87-1376-0E41-A80D-99E4C2367EAE}"/>
              </a:ext>
            </a:extLst>
          </p:cNvPr>
          <p:cNvSpPr txBox="1"/>
          <p:nvPr/>
        </p:nvSpPr>
        <p:spPr>
          <a:xfrm>
            <a:off x="4015752" y="1979594"/>
            <a:ext cx="3024000" cy="246221"/>
          </a:xfrm>
          <a:prstGeom prst="rect">
            <a:avLst/>
          </a:prstGeom>
          <a:noFill/>
        </p:spPr>
        <p:txBody>
          <a:bodyPr wrap="square" lIns="0" tIns="0" rIns="0" bIns="0" rtlCol="0">
            <a:spAutoFit/>
          </a:bodyPr>
          <a:lstStyle/>
          <a:p>
            <a:pPr lvl="0">
              <a:defRPr/>
            </a:pPr>
            <a:r>
              <a:rPr lang="de-DE" sz="1600" dirty="0">
                <a:latin typeface="Rubrik New Bold" pitchFamily="2" charset="77"/>
              </a:rPr>
              <a:t>Unternehmen</a:t>
            </a:r>
          </a:p>
        </p:txBody>
      </p:sp>
      <p:sp>
        <p:nvSpPr>
          <p:cNvPr id="34" name="Textplatzhalter 2">
            <a:extLst>
              <a:ext uri="{FF2B5EF4-FFF2-40B4-BE49-F238E27FC236}">
                <a16:creationId xmlns:a16="http://schemas.microsoft.com/office/drawing/2014/main" id="{051BE8B8-AAC4-2046-A6E3-7173D259AA17}"/>
              </a:ext>
            </a:extLst>
          </p:cNvPr>
          <p:cNvSpPr txBox="1">
            <a:spLocks/>
          </p:cNvSpPr>
          <p:nvPr/>
        </p:nvSpPr>
        <p:spPr>
          <a:xfrm>
            <a:off x="533489" y="2443823"/>
            <a:ext cx="3024000" cy="2088263"/>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Die einzelnen Maßnahmen auf den verschiedenen Plattformen </a:t>
            </a:r>
            <a:r>
              <a:rPr lang="de-DE" sz="1200" b="1" dirty="0">
                <a:latin typeface="Roboto Light" panose="02000000000000000000" pitchFamily="2" charset="0"/>
                <a:ea typeface="Roboto Light" panose="02000000000000000000" pitchFamily="2" charset="0"/>
              </a:rPr>
              <a:t>verblassen</a:t>
            </a:r>
            <a:r>
              <a:rPr lang="de-DE" sz="1200" dirty="0">
                <a:latin typeface="Roboto Light" panose="02000000000000000000" pitchFamily="2" charset="0"/>
                <a:ea typeface="Roboto Light" panose="02000000000000000000" pitchFamily="2" charset="0"/>
              </a:rPr>
              <a:t> schnell nach einmaligem konsumieren. </a:t>
            </a:r>
          </a:p>
          <a:p>
            <a:pPr marL="285750" indent="-285750">
              <a:buFont typeface="Arial" panose="020B0604020202020204" pitchFamily="34" charset="0"/>
              <a:buChar char="•"/>
            </a:pPr>
            <a:r>
              <a:rPr lang="de-DE" sz="1200" b="1" dirty="0">
                <a:latin typeface="Roboto Light" panose="02000000000000000000" pitchFamily="2" charset="0"/>
                <a:ea typeface="Roboto Light" panose="02000000000000000000" pitchFamily="2" charset="0"/>
              </a:rPr>
              <a:t>Kein Lerner</a:t>
            </a:r>
            <a:r>
              <a:rPr lang="de-DE" sz="1200" dirty="0">
                <a:latin typeface="Roboto Light" panose="02000000000000000000" pitchFamily="2" charset="0"/>
                <a:ea typeface="Roboto Light" panose="02000000000000000000" pitchFamily="2" charset="0"/>
              </a:rPr>
              <a:t> schaut in die Stapel von PDFs, </a:t>
            </a:r>
            <a:r>
              <a:rPr lang="de-DE" sz="1200" dirty="0" err="1">
                <a:latin typeface="Roboto Light" panose="02000000000000000000" pitchFamily="2" charset="0"/>
                <a:ea typeface="Roboto Light" panose="02000000000000000000" pitchFamily="2" charset="0"/>
              </a:rPr>
              <a:t>PowerPoints</a:t>
            </a:r>
            <a:r>
              <a:rPr lang="de-DE" sz="1200" dirty="0">
                <a:latin typeface="Roboto Light" panose="02000000000000000000" pitchFamily="2" charset="0"/>
                <a:ea typeface="Roboto Light" panose="02000000000000000000" pitchFamily="2" charset="0"/>
              </a:rPr>
              <a:t> und anderen Unterlagen, die ihm / ihr nach Seminaren und Online-Trainings mitgegeben werden. </a:t>
            </a:r>
          </a:p>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Die Lerninhalte werden nicht nach den individuellen Lernbedarfen ausgewählt. Die Zeit der Lernenden wird </a:t>
            </a:r>
            <a:r>
              <a:rPr lang="de-DE" sz="1200" b="1" dirty="0">
                <a:latin typeface="Roboto Light" panose="02000000000000000000" pitchFamily="2" charset="0"/>
                <a:ea typeface="Roboto Light" panose="02000000000000000000" pitchFamily="2" charset="0"/>
              </a:rPr>
              <a:t>nicht produktiv </a:t>
            </a:r>
            <a:r>
              <a:rPr lang="de-DE" sz="1200" dirty="0">
                <a:latin typeface="Roboto Light" panose="02000000000000000000" pitchFamily="2" charset="0"/>
                <a:ea typeface="Roboto Light" panose="02000000000000000000" pitchFamily="2" charset="0"/>
              </a:rPr>
              <a:t>genutzt.</a:t>
            </a:r>
          </a:p>
        </p:txBody>
      </p:sp>
      <p:sp>
        <p:nvSpPr>
          <p:cNvPr id="36" name="Textplatzhalter 2">
            <a:extLst>
              <a:ext uri="{FF2B5EF4-FFF2-40B4-BE49-F238E27FC236}">
                <a16:creationId xmlns:a16="http://schemas.microsoft.com/office/drawing/2014/main" id="{75F6009E-17BD-B449-A5B6-91E12F7C0C7D}"/>
              </a:ext>
            </a:extLst>
          </p:cNvPr>
          <p:cNvSpPr txBox="1">
            <a:spLocks/>
          </p:cNvSpPr>
          <p:nvPr/>
        </p:nvSpPr>
        <p:spPr>
          <a:xfrm>
            <a:off x="4005486" y="2435200"/>
            <a:ext cx="3131038" cy="2088263"/>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Nachhaltiges Lernen durch Follow-</a:t>
            </a:r>
            <a:r>
              <a:rPr lang="de-DE" sz="1200" dirty="0" err="1">
                <a:latin typeface="Roboto Light" panose="02000000000000000000" pitchFamily="2" charset="0"/>
                <a:ea typeface="Roboto Light" panose="02000000000000000000" pitchFamily="2" charset="0"/>
              </a:rPr>
              <a:t>up</a:t>
            </a:r>
            <a:r>
              <a:rPr lang="de-DE" sz="1200" dirty="0">
                <a:latin typeface="Roboto Light" panose="02000000000000000000" pitchFamily="2" charset="0"/>
                <a:ea typeface="Roboto Light" panose="02000000000000000000" pitchFamily="2" charset="0"/>
              </a:rPr>
              <a:t> Momente manuell zu erstellen und vor allem zu organisieren, </a:t>
            </a:r>
            <a:r>
              <a:rPr lang="de-DE" sz="1200" b="1" dirty="0">
                <a:latin typeface="Roboto Light" panose="02000000000000000000" pitchFamily="2" charset="0"/>
                <a:ea typeface="Roboto Light" panose="02000000000000000000" pitchFamily="2" charset="0"/>
              </a:rPr>
              <a:t>kostet viel Zeit</a:t>
            </a:r>
            <a:r>
              <a:rPr lang="de-DE" sz="1200" dirty="0">
                <a:latin typeface="Roboto Light" panose="02000000000000000000" pitchFamily="2" charset="0"/>
                <a:ea typeface="Roboto Light" panose="02000000000000000000" pitchFamily="2" charset="0"/>
              </a:rPr>
              <a:t>. </a:t>
            </a:r>
          </a:p>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Der</a:t>
            </a:r>
            <a:r>
              <a:rPr lang="de-DE" sz="1200" b="1" dirty="0">
                <a:latin typeface="Roboto Light" panose="02000000000000000000" pitchFamily="2" charset="0"/>
                <a:ea typeface="Roboto Light" panose="02000000000000000000" pitchFamily="2" charset="0"/>
              </a:rPr>
              <a:t> ROI</a:t>
            </a:r>
            <a:r>
              <a:rPr lang="de-DE" sz="1200" dirty="0">
                <a:latin typeface="Roboto Light" panose="02000000000000000000" pitchFamily="2" charset="0"/>
                <a:ea typeface="Roboto Light" panose="02000000000000000000" pitchFamily="2" charset="0"/>
              </a:rPr>
              <a:t> ist ohne diese Nachverfolgung nicht darstellbar.</a:t>
            </a:r>
          </a:p>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Eigene Inhaltserstellung ist bereits jetzt für Unternehmen jeder Größe </a:t>
            </a:r>
            <a:r>
              <a:rPr lang="de-DE" sz="1200" b="1" dirty="0">
                <a:latin typeface="Roboto Light" panose="02000000000000000000" pitchFamily="2" charset="0"/>
                <a:ea typeface="Roboto Light" panose="02000000000000000000" pitchFamily="2" charset="0"/>
              </a:rPr>
              <a:t>teuer</a:t>
            </a:r>
            <a:r>
              <a:rPr lang="de-DE" sz="1200" dirty="0">
                <a:latin typeface="Roboto Light" panose="02000000000000000000" pitchFamily="2" charset="0"/>
                <a:ea typeface="Roboto Light" panose="02000000000000000000" pitchFamily="2" charset="0"/>
              </a:rPr>
              <a:t> und die fremden Inhalte </a:t>
            </a:r>
            <a:r>
              <a:rPr lang="de-DE" sz="1200" b="1" dirty="0">
                <a:latin typeface="Roboto Light" panose="02000000000000000000" pitchFamily="2" charset="0"/>
                <a:ea typeface="Roboto Light" panose="02000000000000000000" pitchFamily="2" charset="0"/>
              </a:rPr>
              <a:t>reichen nicht </a:t>
            </a:r>
            <a:r>
              <a:rPr lang="de-DE" sz="1200" dirty="0">
                <a:latin typeface="Roboto Light" panose="02000000000000000000" pitchFamily="2" charset="0"/>
                <a:ea typeface="Roboto Light" panose="02000000000000000000" pitchFamily="2" charset="0"/>
              </a:rPr>
              <a:t>für die </a:t>
            </a:r>
            <a:r>
              <a:rPr lang="de-DE" sz="1200">
                <a:latin typeface="Roboto Light" panose="02000000000000000000" pitchFamily="2" charset="0"/>
                <a:ea typeface="Roboto Light" panose="02000000000000000000" pitchFamily="2" charset="0"/>
              </a:rPr>
              <a:t>eigenen Weiterbildungsbedarfe aus. </a:t>
            </a:r>
            <a:endParaRPr lang="de-DE" sz="1200" dirty="0">
              <a:latin typeface="Roboto Light" panose="02000000000000000000" pitchFamily="2" charset="0"/>
              <a:ea typeface="Roboto Light" panose="02000000000000000000" pitchFamily="2" charset="0"/>
            </a:endParaRPr>
          </a:p>
          <a:p>
            <a:pPr marL="285750" indent="-285750">
              <a:buFont typeface="Arial" panose="020B0604020202020204" pitchFamily="34" charset="0"/>
              <a:buChar char="•"/>
            </a:pPr>
            <a:r>
              <a:rPr lang="de-DE" sz="1200" dirty="0">
                <a:latin typeface="Roboto Light" panose="02000000000000000000" pitchFamily="2" charset="0"/>
                <a:ea typeface="Roboto Light" panose="02000000000000000000" pitchFamily="2" charset="0"/>
              </a:rPr>
              <a:t>Nicht nur die erstmalige Erstellung ist aufwändig: Wissen wird immer kurzlebiger und </a:t>
            </a:r>
            <a:r>
              <a:rPr lang="de-DE" sz="1200" b="1" dirty="0">
                <a:latin typeface="Roboto Light" panose="02000000000000000000" pitchFamily="2" charset="0"/>
                <a:ea typeface="Roboto Light" panose="02000000000000000000" pitchFamily="2" charset="0"/>
              </a:rPr>
              <a:t>Lerninhalte müssen ständig aktualisiert</a:t>
            </a:r>
            <a:r>
              <a:rPr lang="de-DE" sz="1200" dirty="0">
                <a:latin typeface="Roboto Light" panose="02000000000000000000" pitchFamily="2" charset="0"/>
                <a:ea typeface="Roboto Light" panose="02000000000000000000" pitchFamily="2" charset="0"/>
              </a:rPr>
              <a:t> werden.</a:t>
            </a:r>
          </a:p>
        </p:txBody>
      </p:sp>
      <p:sp>
        <p:nvSpPr>
          <p:cNvPr id="758" name="Textfeld 757">
            <a:extLst>
              <a:ext uri="{FF2B5EF4-FFF2-40B4-BE49-F238E27FC236}">
                <a16:creationId xmlns:a16="http://schemas.microsoft.com/office/drawing/2014/main" id="{3E483976-08CD-C94E-A318-142C3648A668}"/>
              </a:ext>
            </a:extLst>
          </p:cNvPr>
          <p:cNvSpPr txBox="1"/>
          <p:nvPr/>
        </p:nvSpPr>
        <p:spPr>
          <a:xfrm>
            <a:off x="533489" y="5315221"/>
            <a:ext cx="6133529" cy="492443"/>
          </a:xfrm>
          <a:prstGeom prst="rect">
            <a:avLst/>
          </a:prstGeom>
          <a:noFill/>
        </p:spPr>
        <p:txBody>
          <a:bodyPr wrap="square" lIns="0" tIns="0" rIns="0" bIns="0" rtlCol="0">
            <a:spAutoFit/>
          </a:bodyPr>
          <a:lstStyle/>
          <a:p>
            <a:pPr lvl="0">
              <a:defRPr/>
            </a:pPr>
            <a:r>
              <a:rPr lang="de-DE" sz="1600" dirty="0">
                <a:latin typeface="Rubrik New Bold" pitchFamily="2" charset="77"/>
              </a:rPr>
              <a:t>Wie kann nachhaltiges Lernen </a:t>
            </a:r>
            <a:r>
              <a:rPr lang="de-DE" sz="1600" dirty="0">
                <a:solidFill>
                  <a:schemeClr val="accent2"/>
                </a:solidFill>
                <a:latin typeface="Rubrik New Bold" pitchFamily="2" charset="77"/>
              </a:rPr>
              <a:t>automatisch</a:t>
            </a:r>
            <a:r>
              <a:rPr lang="de-DE" sz="1600" dirty="0">
                <a:latin typeface="Rubrik New Bold" pitchFamily="2" charset="77"/>
              </a:rPr>
              <a:t> ermöglicht und wie können Inhalte mit </a:t>
            </a:r>
            <a:r>
              <a:rPr lang="de-DE" sz="1600" dirty="0">
                <a:solidFill>
                  <a:schemeClr val="accent2"/>
                </a:solidFill>
                <a:latin typeface="Rubrik New Bold" pitchFamily="2" charset="77"/>
              </a:rPr>
              <a:t>minimalem Aufwand</a:t>
            </a:r>
            <a:r>
              <a:rPr lang="de-DE" sz="1600" dirty="0">
                <a:latin typeface="Rubrik New Bold" pitchFamily="2" charset="77"/>
              </a:rPr>
              <a:t> aktualisiert werden?</a:t>
            </a:r>
          </a:p>
        </p:txBody>
      </p:sp>
      <p:sp>
        <p:nvSpPr>
          <p:cNvPr id="45" name="Foliennummernplatzhalter 5">
            <a:extLst>
              <a:ext uri="{FF2B5EF4-FFF2-40B4-BE49-F238E27FC236}">
                <a16:creationId xmlns:a16="http://schemas.microsoft.com/office/drawing/2014/main" id="{A1E3C7A2-C37B-5D40-B7A6-204B177714BA}"/>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3</a:t>
            </a:fld>
            <a:endParaRPr lang="de-DE"/>
          </a:p>
        </p:txBody>
      </p:sp>
      <p:sp>
        <p:nvSpPr>
          <p:cNvPr id="15" name="Titel 2">
            <a:extLst>
              <a:ext uri="{FF2B5EF4-FFF2-40B4-BE49-F238E27FC236}">
                <a16:creationId xmlns:a16="http://schemas.microsoft.com/office/drawing/2014/main" id="{219989B7-6AD8-A846-A15C-197D2CCA6A13}"/>
              </a:ext>
            </a:extLst>
          </p:cNvPr>
          <p:cNvSpPr txBox="1">
            <a:spLocks/>
          </p:cNvSpPr>
          <p:nvPr/>
        </p:nvSpPr>
        <p:spPr>
          <a:xfrm>
            <a:off x="533489"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Nachhaltiges Lernen sichert Transfer und ROI. </a:t>
            </a:r>
            <a:br>
              <a:rPr lang="de-DE" dirty="0">
                <a:latin typeface="Rubrik New Bold" pitchFamily="2" charset="77"/>
              </a:rPr>
            </a:br>
            <a:r>
              <a:rPr lang="de-DE" dirty="0">
                <a:latin typeface="Rubrik New Bold" pitchFamily="2" charset="77"/>
              </a:rPr>
              <a:t>Es zu ermöglichen, ist jedoch sehr aufwändig und teuer. </a:t>
            </a:r>
          </a:p>
        </p:txBody>
      </p:sp>
      <p:sp>
        <p:nvSpPr>
          <p:cNvPr id="16" name="Titel 2">
            <a:extLst>
              <a:ext uri="{FF2B5EF4-FFF2-40B4-BE49-F238E27FC236}">
                <a16:creationId xmlns:a16="http://schemas.microsoft.com/office/drawing/2014/main" id="{63AB2DBF-505F-304E-B300-9245E002DEE4}"/>
              </a:ext>
            </a:extLst>
          </p:cNvPr>
          <p:cNvSpPr txBox="1">
            <a:spLocks/>
          </p:cNvSpPr>
          <p:nvPr/>
        </p:nvSpPr>
        <p:spPr>
          <a:xfrm>
            <a:off x="533489"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a:solidFill>
                  <a:schemeClr val="accent6"/>
                </a:solidFill>
                <a:latin typeface="Rubrik New" pitchFamily="2" charset="77"/>
              </a:rPr>
              <a:t>Herausforderung 2:</a:t>
            </a:r>
            <a:endParaRPr lang="de-DE" sz="1200" b="0" u="sng" dirty="0">
              <a:latin typeface="Rubrik New" pitchFamily="2" charset="77"/>
            </a:endParaRPr>
          </a:p>
        </p:txBody>
      </p:sp>
    </p:spTree>
    <p:extLst>
      <p:ext uri="{BB962C8B-B14F-4D97-AF65-F5344CB8AC3E}">
        <p14:creationId xmlns:p14="http://schemas.microsoft.com/office/powerpoint/2010/main" val="4068119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Rechteck: abgerundete Ecken 2">
            <a:extLst>
              <a:ext uri="{FF2B5EF4-FFF2-40B4-BE49-F238E27FC236}">
                <a16:creationId xmlns:a16="http://schemas.microsoft.com/office/drawing/2014/main" id="{1EB5C9EF-DEE7-0A46-8A3D-808D384130A6}"/>
              </a:ext>
            </a:extLst>
          </p:cNvPr>
          <p:cNvSpPr/>
          <p:nvPr/>
        </p:nvSpPr>
        <p:spPr>
          <a:xfrm>
            <a:off x="6308408" y="4055612"/>
            <a:ext cx="5404167" cy="227864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400">
              <a:solidFill>
                <a:schemeClr val="bg1"/>
              </a:solidFill>
              <a:latin typeface="Rubrik New" panose="00000500000000000000" pitchFamily="50" charset="0"/>
            </a:endParaRPr>
          </a:p>
        </p:txBody>
      </p:sp>
      <p:sp>
        <p:nvSpPr>
          <p:cNvPr id="55" name="Rechteck: abgerundete Ecken 2">
            <a:extLst>
              <a:ext uri="{FF2B5EF4-FFF2-40B4-BE49-F238E27FC236}">
                <a16:creationId xmlns:a16="http://schemas.microsoft.com/office/drawing/2014/main" id="{2A4EE6DA-EE2D-5D4E-A954-2B981E0BCFFE}"/>
              </a:ext>
            </a:extLst>
          </p:cNvPr>
          <p:cNvSpPr/>
          <p:nvPr/>
        </p:nvSpPr>
        <p:spPr>
          <a:xfrm>
            <a:off x="532800" y="4055613"/>
            <a:ext cx="5404167" cy="2278649"/>
          </a:xfrm>
          <a:prstGeom prst="roundRect">
            <a:avLst/>
          </a:prstGeom>
          <a:solidFill>
            <a:srgbClr val="00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400">
              <a:solidFill>
                <a:schemeClr val="bg1"/>
              </a:solidFill>
              <a:latin typeface="Rubrik New" panose="00000500000000000000" pitchFamily="50" charset="0"/>
            </a:endParaRPr>
          </a:p>
        </p:txBody>
      </p:sp>
      <p:grpSp>
        <p:nvGrpSpPr>
          <p:cNvPr id="2" name="Gruppieren 1">
            <a:extLst>
              <a:ext uri="{FF2B5EF4-FFF2-40B4-BE49-F238E27FC236}">
                <a16:creationId xmlns:a16="http://schemas.microsoft.com/office/drawing/2014/main" id="{EE508F44-CB5D-E843-A444-DF7A8FE02EEB}"/>
              </a:ext>
            </a:extLst>
          </p:cNvPr>
          <p:cNvGrpSpPr/>
          <p:nvPr/>
        </p:nvGrpSpPr>
        <p:grpSpPr>
          <a:xfrm>
            <a:off x="533489" y="1615186"/>
            <a:ext cx="11173940" cy="2146586"/>
            <a:chOff x="509030" y="4397835"/>
            <a:chExt cx="11173940" cy="2146586"/>
          </a:xfrm>
        </p:grpSpPr>
        <p:sp>
          <p:nvSpPr>
            <p:cNvPr id="18" name="Textfeld 17">
              <a:extLst>
                <a:ext uri="{FF2B5EF4-FFF2-40B4-BE49-F238E27FC236}">
                  <a16:creationId xmlns:a16="http://schemas.microsoft.com/office/drawing/2014/main" id="{3343937A-DC38-B449-9A29-570B4FB5E68D}"/>
                </a:ext>
              </a:extLst>
            </p:cNvPr>
            <p:cNvSpPr txBox="1"/>
            <p:nvPr/>
          </p:nvSpPr>
          <p:spPr>
            <a:xfrm>
              <a:off x="4385999" y="4397835"/>
              <a:ext cx="3409735" cy="584775"/>
            </a:xfrm>
            <a:prstGeom prst="rect">
              <a:avLst/>
            </a:prstGeom>
            <a:noFill/>
          </p:spPr>
          <p:txBody>
            <a:bodyPr wrap="square" lIns="0" rtlCol="0">
              <a:noAutofit/>
            </a:bodyPr>
            <a:lstStyle/>
            <a:p>
              <a:pPr lvl="0">
                <a:defRPr/>
              </a:pPr>
              <a:r>
                <a:rPr lang="de-DE" sz="1600" dirty="0">
                  <a:latin typeface="Rubrik New Bold" pitchFamily="2" charset="77"/>
                </a:rPr>
                <a:t>Automatische </a:t>
              </a:r>
              <a:br>
                <a:rPr lang="de-DE" sz="1600" dirty="0">
                  <a:latin typeface="Rubrik New Bold" pitchFamily="2" charset="77"/>
                </a:rPr>
              </a:br>
              <a:r>
                <a:rPr lang="de-DE" sz="1600" dirty="0">
                  <a:latin typeface="Rubrik New Bold" pitchFamily="2" charset="77"/>
                </a:rPr>
                <a:t>Inhaltserstellung</a:t>
              </a:r>
            </a:p>
          </p:txBody>
        </p:sp>
        <p:sp>
          <p:nvSpPr>
            <p:cNvPr id="22" name="Textfeld 21">
              <a:extLst>
                <a:ext uri="{FF2B5EF4-FFF2-40B4-BE49-F238E27FC236}">
                  <a16:creationId xmlns:a16="http://schemas.microsoft.com/office/drawing/2014/main" id="{951600CC-ACDA-394A-91AE-470BD4C78448}"/>
                </a:ext>
              </a:extLst>
            </p:cNvPr>
            <p:cNvSpPr txBox="1"/>
            <p:nvPr/>
          </p:nvSpPr>
          <p:spPr>
            <a:xfrm>
              <a:off x="509030" y="4397835"/>
              <a:ext cx="3399468" cy="584775"/>
            </a:xfrm>
            <a:prstGeom prst="rect">
              <a:avLst/>
            </a:prstGeom>
            <a:noFill/>
          </p:spPr>
          <p:txBody>
            <a:bodyPr wrap="square" lIns="0" rtlCol="0">
              <a:noAutofit/>
            </a:bodyPr>
            <a:lstStyle/>
            <a:p>
              <a:pPr lvl="0">
                <a:defRPr/>
              </a:pPr>
              <a:r>
                <a:rPr lang="de-DE" sz="1600" dirty="0" err="1">
                  <a:latin typeface="Rubrik New Bold" pitchFamily="2" charset="77"/>
                </a:rPr>
                <a:t>Adaptivität</a:t>
              </a:r>
              <a:r>
                <a:rPr lang="de-DE" sz="1600" dirty="0">
                  <a:latin typeface="Rubrik New Bold" pitchFamily="2" charset="77"/>
                </a:rPr>
                <a:t> &amp; </a:t>
              </a:r>
              <a:br>
                <a:rPr lang="de-DE" sz="1600" dirty="0">
                  <a:latin typeface="Rubrik New Bold" pitchFamily="2" charset="77"/>
                </a:rPr>
              </a:br>
              <a:r>
                <a:rPr lang="de-DE" sz="1600" dirty="0">
                  <a:latin typeface="Rubrik New Bold" pitchFamily="2" charset="77"/>
                </a:rPr>
                <a:t>Nachhaltigkeit</a:t>
              </a:r>
            </a:p>
          </p:txBody>
        </p:sp>
        <p:sp>
          <p:nvSpPr>
            <p:cNvPr id="25" name="Textfeld 24">
              <a:extLst>
                <a:ext uri="{FF2B5EF4-FFF2-40B4-BE49-F238E27FC236}">
                  <a16:creationId xmlns:a16="http://schemas.microsoft.com/office/drawing/2014/main" id="{1ECAFA87-1376-0E41-A80D-99E4C2367EAE}"/>
                </a:ext>
              </a:extLst>
            </p:cNvPr>
            <p:cNvSpPr txBox="1"/>
            <p:nvPr/>
          </p:nvSpPr>
          <p:spPr>
            <a:xfrm>
              <a:off x="8262970" y="4397835"/>
              <a:ext cx="3409735" cy="584775"/>
            </a:xfrm>
            <a:prstGeom prst="rect">
              <a:avLst/>
            </a:prstGeom>
            <a:noFill/>
          </p:spPr>
          <p:txBody>
            <a:bodyPr wrap="square" lIns="0" rtlCol="0">
              <a:noAutofit/>
            </a:bodyPr>
            <a:lstStyle/>
            <a:p>
              <a:pPr lvl="0">
                <a:defRPr/>
              </a:pPr>
              <a:r>
                <a:rPr lang="de-DE" sz="1600" dirty="0">
                  <a:latin typeface="Rubrik New Bold" pitchFamily="2" charset="77"/>
                </a:rPr>
                <a:t>Neue Dimension des Selbstlernens</a:t>
              </a:r>
            </a:p>
          </p:txBody>
        </p:sp>
        <p:sp>
          <p:nvSpPr>
            <p:cNvPr id="34" name="Textplatzhalter 2">
              <a:extLst>
                <a:ext uri="{FF2B5EF4-FFF2-40B4-BE49-F238E27FC236}">
                  <a16:creationId xmlns:a16="http://schemas.microsoft.com/office/drawing/2014/main" id="{051BE8B8-AAC4-2046-A6E3-7173D259AA17}"/>
                </a:ext>
              </a:extLst>
            </p:cNvPr>
            <p:cNvSpPr txBox="1">
              <a:spLocks/>
            </p:cNvSpPr>
            <p:nvPr/>
          </p:nvSpPr>
          <p:spPr>
            <a:xfrm>
              <a:off x="509030" y="5105601"/>
              <a:ext cx="3420000" cy="1438820"/>
            </a:xfrm>
            <a:prstGeom prst="rect">
              <a:avLst/>
            </a:prstGeom>
          </p:spPr>
          <p:txBody>
            <a:bodyPr vert="horz" lIns="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err="1">
                  <a:latin typeface="Roboto Light" panose="02000000000000000000" pitchFamily="2" charset="0"/>
                  <a:ea typeface="Roboto Light" panose="02000000000000000000" pitchFamily="2" charset="0"/>
                </a:rPr>
                <a:t>chunkx</a:t>
              </a:r>
              <a:r>
                <a:rPr lang="de-DE" sz="1200" dirty="0">
                  <a:latin typeface="Roboto Light" panose="02000000000000000000" pitchFamily="2" charset="0"/>
                  <a:ea typeface="Roboto Light" panose="02000000000000000000" pitchFamily="2" charset="0"/>
                </a:rPr>
                <a:t> ist eine Plattform für adaptives und kontinuierliches Lernen. Selbst kleinste Inhalte werden adaptiv für den User ausgewählt, beliebig viele Themen zu einem individuellen Feed verbunden und nachhaltiges Lernen durch passende Wiederholungen möglich gemacht.</a:t>
              </a:r>
            </a:p>
          </p:txBody>
        </p:sp>
        <p:sp>
          <p:nvSpPr>
            <p:cNvPr id="35" name="Textplatzhalter 2">
              <a:extLst>
                <a:ext uri="{FF2B5EF4-FFF2-40B4-BE49-F238E27FC236}">
                  <a16:creationId xmlns:a16="http://schemas.microsoft.com/office/drawing/2014/main" id="{0E21E3ED-B20B-4E4E-AF19-CE828058B643}"/>
                </a:ext>
              </a:extLst>
            </p:cNvPr>
            <p:cNvSpPr txBox="1">
              <a:spLocks/>
            </p:cNvSpPr>
            <p:nvPr/>
          </p:nvSpPr>
          <p:spPr>
            <a:xfrm>
              <a:off x="4386000" y="5105601"/>
              <a:ext cx="3420000" cy="1438820"/>
            </a:xfrm>
            <a:prstGeom prst="rect">
              <a:avLst/>
            </a:prstGeom>
          </p:spPr>
          <p:txBody>
            <a:bodyPr vert="horz" lIns="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latin typeface="Roboto Light" panose="02000000000000000000" pitchFamily="2" charset="0"/>
                  <a:ea typeface="Roboto Light" panose="02000000000000000000" pitchFamily="2" charset="0"/>
                </a:rPr>
                <a:t>Existierende Inhalte können eingebettet oder verlinkt werden. Unsere Algorithmen können automatisch Micro-Learning-Inhalte dazu erstellen, die Entwicklung von Themen im Internet verfolgen und Anpassungen vornehmen. Zudem können wir passgenaue Empfehlungen innerhalb und außerhalb von chunkx geben.</a:t>
              </a:r>
            </a:p>
            <a:p>
              <a:endParaRPr lang="de-DE" sz="1200" dirty="0">
                <a:latin typeface="Roboto Light" panose="02000000000000000000" pitchFamily="2" charset="0"/>
                <a:ea typeface="Roboto Light" panose="02000000000000000000" pitchFamily="2" charset="0"/>
              </a:endParaRPr>
            </a:p>
          </p:txBody>
        </p:sp>
        <p:sp>
          <p:nvSpPr>
            <p:cNvPr id="36" name="Textplatzhalter 2">
              <a:extLst>
                <a:ext uri="{FF2B5EF4-FFF2-40B4-BE49-F238E27FC236}">
                  <a16:creationId xmlns:a16="http://schemas.microsoft.com/office/drawing/2014/main" id="{75F6009E-17BD-B449-A5B6-91E12F7C0C7D}"/>
                </a:ext>
              </a:extLst>
            </p:cNvPr>
            <p:cNvSpPr txBox="1">
              <a:spLocks/>
            </p:cNvSpPr>
            <p:nvPr/>
          </p:nvSpPr>
          <p:spPr>
            <a:xfrm>
              <a:off x="8262970" y="5105601"/>
              <a:ext cx="3420000" cy="1438820"/>
            </a:xfrm>
            <a:prstGeom prst="rect">
              <a:avLst/>
            </a:prstGeom>
          </p:spPr>
          <p:txBody>
            <a:bodyPr vert="horz" lIns="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latin typeface="Roboto Light" panose="02000000000000000000" pitchFamily="2" charset="0"/>
                  <a:ea typeface="Roboto Light" panose="02000000000000000000" pitchFamily="2" charset="0"/>
                </a:rPr>
                <a:t>Jeder Artikel, jedes Video und jeder Podcast aus dem Internet sollen sich mittelfristig mit unserer App teilen lassen. User erhalten dann automatisch kleine Lernaufgaben und </a:t>
              </a:r>
              <a:r>
                <a:rPr lang="de-DE" sz="1200" dirty="0" err="1">
                  <a:latin typeface="Roboto Light" panose="02000000000000000000" pitchFamily="2" charset="0"/>
                  <a:ea typeface="Roboto Light" panose="02000000000000000000" pitchFamily="2" charset="0"/>
                </a:rPr>
                <a:t>Reflektionsmomente</a:t>
              </a:r>
              <a:r>
                <a:rPr lang="de-DE" sz="1200" dirty="0">
                  <a:latin typeface="Roboto Light" panose="02000000000000000000" pitchFamily="2" charset="0"/>
                  <a:ea typeface="Roboto Light" panose="02000000000000000000" pitchFamily="2" charset="0"/>
                </a:rPr>
                <a:t> dazu, die wir KI-basiert für sie erstellen. </a:t>
              </a:r>
            </a:p>
          </p:txBody>
        </p:sp>
      </p:grpSp>
      <p:sp>
        <p:nvSpPr>
          <p:cNvPr id="28" name="Titel 2">
            <a:extLst>
              <a:ext uri="{FF2B5EF4-FFF2-40B4-BE49-F238E27FC236}">
                <a16:creationId xmlns:a16="http://schemas.microsoft.com/office/drawing/2014/main" id="{4FCB0684-C827-5B46-B5D0-89B102EFB49F}"/>
              </a:ext>
            </a:extLst>
          </p:cNvPr>
          <p:cNvSpPr txBox="1">
            <a:spLocks/>
          </p:cNvSpPr>
          <p:nvPr/>
        </p:nvSpPr>
        <p:spPr>
          <a:xfrm>
            <a:off x="533489"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Lernen individualisieren, ROI nachhaltig sichern und Produktionskosten sparen: mit</a:t>
            </a:r>
          </a:p>
        </p:txBody>
      </p:sp>
      <p:sp>
        <p:nvSpPr>
          <p:cNvPr id="39" name="Textfeld 38">
            <a:extLst>
              <a:ext uri="{FF2B5EF4-FFF2-40B4-BE49-F238E27FC236}">
                <a16:creationId xmlns:a16="http://schemas.microsoft.com/office/drawing/2014/main" id="{FE29B921-18D3-774A-9166-AE6EE44BC021}"/>
              </a:ext>
            </a:extLst>
          </p:cNvPr>
          <p:cNvSpPr txBox="1"/>
          <p:nvPr/>
        </p:nvSpPr>
        <p:spPr>
          <a:xfrm>
            <a:off x="802441" y="4159715"/>
            <a:ext cx="3111190" cy="338554"/>
          </a:xfrm>
          <a:prstGeom prst="rect">
            <a:avLst/>
          </a:prstGeom>
          <a:noFill/>
        </p:spPr>
        <p:txBody>
          <a:bodyPr wrap="square" rtlCol="0">
            <a:spAutoFit/>
          </a:bodyPr>
          <a:lstStyle/>
          <a:p>
            <a:pPr lvl="0">
              <a:defRPr/>
            </a:pPr>
            <a:r>
              <a:rPr lang="de-DE" sz="1600" b="1" u="sng" dirty="0">
                <a:solidFill>
                  <a:schemeClr val="bg1"/>
                </a:solidFill>
                <a:latin typeface="Rubrik New Bold" pitchFamily="2" charset="77"/>
              </a:rPr>
              <a:t>Auswahl von Use-Cases:</a:t>
            </a:r>
          </a:p>
        </p:txBody>
      </p:sp>
      <p:sp>
        <p:nvSpPr>
          <p:cNvPr id="40" name="Textplatzhalter 2">
            <a:extLst>
              <a:ext uri="{FF2B5EF4-FFF2-40B4-BE49-F238E27FC236}">
                <a16:creationId xmlns:a16="http://schemas.microsoft.com/office/drawing/2014/main" id="{C060D1AC-0B94-6A42-9367-FFD72925CA0D}"/>
              </a:ext>
            </a:extLst>
          </p:cNvPr>
          <p:cNvSpPr txBox="1">
            <a:spLocks/>
          </p:cNvSpPr>
          <p:nvPr/>
        </p:nvSpPr>
        <p:spPr>
          <a:xfrm>
            <a:off x="802441" y="4536964"/>
            <a:ext cx="4819990" cy="1684769"/>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de-DE" sz="1200" b="1" dirty="0">
                <a:solidFill>
                  <a:schemeClr val="bg1"/>
                </a:solidFill>
                <a:latin typeface="Roboto" panose="02000000000000000000" pitchFamily="2" charset="0"/>
                <a:ea typeface="Roboto" panose="02000000000000000000" pitchFamily="2" charset="0"/>
                <a:cs typeface="Raanana" pitchFamily="2" charset="-79"/>
              </a:rPr>
              <a:t>Unternehmen</a:t>
            </a:r>
            <a:r>
              <a:rPr lang="de-DE" sz="1200" dirty="0">
                <a:solidFill>
                  <a:schemeClr val="bg1"/>
                </a:solidFill>
                <a:latin typeface="Roboto Light" panose="02000000000000000000" pitchFamily="2" charset="0"/>
                <a:ea typeface="Roboto Light" panose="02000000000000000000" pitchFamily="2" charset="0"/>
                <a:cs typeface="Raanana" pitchFamily="2" charset="-79"/>
              </a:rPr>
              <a:t>: Verbindung von eigenen Inhalten zu externen Plattformen mit eigenen Kursen zu nutzerspezifischen Micro-Learning-Feeds.</a:t>
            </a:r>
          </a:p>
          <a:p>
            <a:pPr marL="285750" indent="-285750">
              <a:spcBef>
                <a:spcPts val="600"/>
              </a:spcBef>
              <a:buFont typeface="Arial" panose="020B0604020202020204" pitchFamily="34" charset="0"/>
              <a:buChar char="•"/>
            </a:pPr>
            <a:r>
              <a:rPr lang="de-DE" sz="1200" b="1" dirty="0">
                <a:solidFill>
                  <a:schemeClr val="bg1"/>
                </a:solidFill>
                <a:latin typeface="Roboto" panose="02000000000000000000" pitchFamily="2" charset="0"/>
                <a:ea typeface="Roboto" panose="02000000000000000000" pitchFamily="2" charset="0"/>
                <a:cs typeface="Raanana" pitchFamily="2" charset="-79"/>
              </a:rPr>
              <a:t>Hochschulen</a:t>
            </a:r>
            <a:r>
              <a:rPr lang="de-DE" sz="1200" dirty="0">
                <a:solidFill>
                  <a:schemeClr val="bg1"/>
                </a:solidFill>
                <a:latin typeface="Roboto Light" panose="02000000000000000000" pitchFamily="2" charset="0"/>
                <a:ea typeface="Roboto Light" panose="02000000000000000000" pitchFamily="2" charset="0"/>
                <a:cs typeface="Raanana" pitchFamily="2" charset="-79"/>
              </a:rPr>
              <a:t>: Dozenten stellen auf Knopfdruck unterstützende Lernaufgaben zu ihren Themen und Vorlesungen bereit.</a:t>
            </a:r>
          </a:p>
          <a:p>
            <a:pPr marL="285750" indent="-285750">
              <a:spcBef>
                <a:spcPts val="600"/>
              </a:spcBef>
              <a:buFont typeface="Arial" panose="020B0604020202020204" pitchFamily="34" charset="0"/>
              <a:buChar char="•"/>
            </a:pPr>
            <a:r>
              <a:rPr lang="de-DE" sz="1200" b="1" dirty="0">
                <a:solidFill>
                  <a:schemeClr val="bg1"/>
                </a:solidFill>
                <a:latin typeface="Roboto" panose="02000000000000000000" pitchFamily="2" charset="0"/>
                <a:ea typeface="Roboto" panose="02000000000000000000" pitchFamily="2" charset="0"/>
                <a:cs typeface="Raanana" pitchFamily="2" charset="-79"/>
              </a:rPr>
              <a:t>Verlage</a:t>
            </a:r>
            <a:r>
              <a:rPr lang="de-DE" sz="1200" b="1" dirty="0">
                <a:solidFill>
                  <a:schemeClr val="bg1"/>
                </a:solidFill>
                <a:latin typeface="Roboto Light" panose="02000000000000000000" pitchFamily="2" charset="0"/>
                <a:ea typeface="Roboto Light" panose="02000000000000000000" pitchFamily="2" charset="0"/>
                <a:cs typeface="Raanana" pitchFamily="2" charset="-79"/>
              </a:rPr>
              <a:t>: </a:t>
            </a:r>
            <a:r>
              <a:rPr lang="de-DE" sz="1200" dirty="0" err="1">
                <a:solidFill>
                  <a:schemeClr val="bg1"/>
                </a:solidFill>
                <a:latin typeface="Roboto Light" panose="02000000000000000000" pitchFamily="2" charset="0"/>
                <a:ea typeface="Roboto Light" panose="02000000000000000000" pitchFamily="2" charset="0"/>
                <a:cs typeface="Raanana" pitchFamily="2" charset="-79"/>
              </a:rPr>
              <a:t>chunkx</a:t>
            </a:r>
            <a:r>
              <a:rPr lang="de-DE" sz="1200" dirty="0">
                <a:solidFill>
                  <a:schemeClr val="bg1"/>
                </a:solidFill>
                <a:latin typeface="Roboto Light" panose="02000000000000000000" pitchFamily="2" charset="0"/>
                <a:ea typeface="Roboto Light" panose="02000000000000000000" pitchFamily="2" charset="0"/>
                <a:cs typeface="Raanana" pitchFamily="2" charset="-79"/>
              </a:rPr>
              <a:t> wird in der Lage sein, automatisch Lerninhalte für Bücher zu erstellen und Nutzer*innen ermöglichen, e</a:t>
            </a:r>
            <a:r>
              <a:rPr lang="de-DE" sz="1200" dirty="0">
                <a:solidFill>
                  <a:schemeClr val="bg1"/>
                </a:solidFill>
                <a:latin typeface="Roboto Light" panose="02000000000000000000" pitchFamily="2" charset="0"/>
                <a:ea typeface="Roboto Light" panose="02000000000000000000" pitchFamily="2" charset="0"/>
              </a:rPr>
              <a:t>in Buch nicht nur einmalig zu lesen, sondern es nachhaltig zu abonnieren.</a:t>
            </a:r>
            <a:endParaRPr lang="de-DE" sz="1200" dirty="0">
              <a:solidFill>
                <a:schemeClr val="bg1"/>
              </a:solidFill>
              <a:latin typeface="Roboto Light" panose="02000000000000000000" pitchFamily="2" charset="0"/>
              <a:ea typeface="Roboto Light" panose="02000000000000000000" pitchFamily="2" charset="0"/>
              <a:cs typeface="Raanana" pitchFamily="2" charset="-79"/>
            </a:endParaRPr>
          </a:p>
        </p:txBody>
      </p:sp>
      <p:sp>
        <p:nvSpPr>
          <p:cNvPr id="41" name="Textfeld 40">
            <a:extLst>
              <a:ext uri="{FF2B5EF4-FFF2-40B4-BE49-F238E27FC236}">
                <a16:creationId xmlns:a16="http://schemas.microsoft.com/office/drawing/2014/main" id="{4E9E7E39-AFBC-784C-8D3F-EAFC34A6E043}"/>
              </a:ext>
            </a:extLst>
          </p:cNvPr>
          <p:cNvSpPr txBox="1"/>
          <p:nvPr/>
        </p:nvSpPr>
        <p:spPr>
          <a:xfrm>
            <a:off x="6577777" y="4164100"/>
            <a:ext cx="4811781" cy="338554"/>
          </a:xfrm>
          <a:prstGeom prst="rect">
            <a:avLst/>
          </a:prstGeom>
          <a:noFill/>
        </p:spPr>
        <p:txBody>
          <a:bodyPr wrap="square" rtlCol="0">
            <a:spAutoFit/>
          </a:bodyPr>
          <a:lstStyle/>
          <a:p>
            <a:pPr lvl="0">
              <a:defRPr/>
            </a:pPr>
            <a:r>
              <a:rPr lang="de-DE" sz="1600" u="sng" dirty="0">
                <a:solidFill>
                  <a:schemeClr val="bg1"/>
                </a:solidFill>
                <a:latin typeface="Rubrik New Bold" pitchFamily="2" charset="77"/>
              </a:rPr>
              <a:t>Auswahl von Vorteilen für Kunden &amp; Lernende:</a:t>
            </a:r>
          </a:p>
        </p:txBody>
      </p:sp>
      <p:sp>
        <p:nvSpPr>
          <p:cNvPr id="42" name="Textplatzhalter 2">
            <a:extLst>
              <a:ext uri="{FF2B5EF4-FFF2-40B4-BE49-F238E27FC236}">
                <a16:creationId xmlns:a16="http://schemas.microsoft.com/office/drawing/2014/main" id="{5F09AA2F-A7F5-E340-BBEB-43B4E10EACCD}"/>
              </a:ext>
            </a:extLst>
          </p:cNvPr>
          <p:cNvSpPr txBox="1">
            <a:spLocks/>
          </p:cNvSpPr>
          <p:nvPr/>
        </p:nvSpPr>
        <p:spPr>
          <a:xfrm>
            <a:off x="6577778" y="4652234"/>
            <a:ext cx="4701600" cy="1660809"/>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50" indent="-285750">
              <a:spcBef>
                <a:spcPts val="600"/>
              </a:spcBef>
              <a:buFont typeface="Arial" panose="020B0604020202020204" pitchFamily="34" charset="0"/>
              <a:buChar char="•"/>
            </a:pPr>
            <a:r>
              <a:rPr lang="de-DE" sz="1200" dirty="0">
                <a:solidFill>
                  <a:schemeClr val="bg1"/>
                </a:solidFill>
                <a:latin typeface="Roboto Light" panose="02000000000000000000" pitchFamily="2" charset="0"/>
                <a:ea typeface="Roboto Light" panose="02000000000000000000" pitchFamily="2" charset="0"/>
              </a:rPr>
              <a:t>Höhere Produktivität der Zielgruppe durch adaptives Lernen</a:t>
            </a:r>
          </a:p>
          <a:p>
            <a:pPr marL="285750" indent="-285750">
              <a:spcBef>
                <a:spcPts val="600"/>
              </a:spcBef>
              <a:buFont typeface="Arial" panose="020B0604020202020204" pitchFamily="34" charset="0"/>
              <a:buChar char="•"/>
            </a:pPr>
            <a:r>
              <a:rPr lang="de-DE" sz="1200" dirty="0">
                <a:solidFill>
                  <a:schemeClr val="bg1"/>
                </a:solidFill>
                <a:latin typeface="Roboto Light" panose="02000000000000000000" pitchFamily="2" charset="0"/>
                <a:ea typeface="Roboto Light" panose="02000000000000000000" pitchFamily="2" charset="0"/>
              </a:rPr>
              <a:t>Sicherung ihres Lerntransfers durch Kontinuität</a:t>
            </a:r>
          </a:p>
          <a:p>
            <a:pPr marL="285750" indent="-285750">
              <a:spcBef>
                <a:spcPts val="600"/>
              </a:spcBef>
              <a:buFont typeface="Arial" panose="020B0604020202020204" pitchFamily="34" charset="0"/>
              <a:buChar char="•"/>
            </a:pPr>
            <a:r>
              <a:rPr lang="de-DE" sz="1200" dirty="0">
                <a:solidFill>
                  <a:schemeClr val="bg1"/>
                </a:solidFill>
                <a:latin typeface="Roboto Light" panose="02000000000000000000" pitchFamily="2" charset="0"/>
                <a:ea typeface="Roboto Light" panose="02000000000000000000" pitchFamily="2" charset="0"/>
              </a:rPr>
              <a:t>Automatische Inhaltserstellung und Pflege</a:t>
            </a:r>
          </a:p>
          <a:p>
            <a:pPr marL="285750" indent="-285750">
              <a:spcBef>
                <a:spcPts val="600"/>
              </a:spcBef>
              <a:buFont typeface="Arial" panose="020B0604020202020204" pitchFamily="34" charset="0"/>
              <a:buChar char="•"/>
            </a:pPr>
            <a:r>
              <a:rPr lang="de-DE" sz="1200" dirty="0">
                <a:solidFill>
                  <a:schemeClr val="bg1"/>
                </a:solidFill>
                <a:latin typeface="Roboto Light" panose="02000000000000000000" pitchFamily="2" charset="0"/>
                <a:ea typeface="Roboto Light" panose="02000000000000000000" pitchFamily="2" charset="0"/>
              </a:rPr>
              <a:t>Detailliertere Auswertungen &amp; Empfehlungen, durch Micro-Learning-Struktur</a:t>
            </a:r>
          </a:p>
          <a:p>
            <a:pPr marL="285750" indent="-285750">
              <a:spcBef>
                <a:spcPts val="600"/>
              </a:spcBef>
              <a:buFont typeface="Arial" panose="020B0604020202020204" pitchFamily="34" charset="0"/>
              <a:buChar char="•"/>
            </a:pPr>
            <a:r>
              <a:rPr lang="de-DE" sz="1200" dirty="0">
                <a:solidFill>
                  <a:schemeClr val="bg1"/>
                </a:solidFill>
                <a:latin typeface="Roboto Light" panose="02000000000000000000" pitchFamily="2" charset="0"/>
                <a:ea typeface="Roboto Light" panose="02000000000000000000" pitchFamily="2" charset="0"/>
              </a:rPr>
              <a:t>Optimale, kurzfristige Reaktion auf neue Wissensbedarfe</a:t>
            </a:r>
          </a:p>
        </p:txBody>
      </p:sp>
      <p:sp>
        <p:nvSpPr>
          <p:cNvPr id="19" name="Foliennummernplatzhalter 5">
            <a:extLst>
              <a:ext uri="{FF2B5EF4-FFF2-40B4-BE49-F238E27FC236}">
                <a16:creationId xmlns:a16="http://schemas.microsoft.com/office/drawing/2014/main" id="{42D5E9F3-7FCA-7244-9BCC-396B4D85F04B}"/>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4</a:t>
            </a:fld>
            <a:endParaRPr lang="de-DE"/>
          </a:p>
        </p:txBody>
      </p:sp>
      <p:sp>
        <p:nvSpPr>
          <p:cNvPr id="32" name="Titel 2">
            <a:extLst>
              <a:ext uri="{FF2B5EF4-FFF2-40B4-BE49-F238E27FC236}">
                <a16:creationId xmlns:a16="http://schemas.microsoft.com/office/drawing/2014/main" id="{D86B4427-7B93-934F-BEB7-B76A9AD2FB48}"/>
              </a:ext>
            </a:extLst>
          </p:cNvPr>
          <p:cNvSpPr txBox="1">
            <a:spLocks/>
          </p:cNvSpPr>
          <p:nvPr/>
        </p:nvSpPr>
        <p:spPr>
          <a:xfrm>
            <a:off x="533489"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a:solidFill>
                  <a:schemeClr val="accent6"/>
                </a:solidFill>
                <a:latin typeface="Rubrik New" pitchFamily="2" charset="77"/>
              </a:rPr>
              <a:t>Unsere Lösung:</a:t>
            </a:r>
            <a:endParaRPr lang="de-DE" sz="1200" b="0" u="sng" dirty="0">
              <a:latin typeface="Rubrik New" pitchFamily="2" charset="77"/>
            </a:endParaRPr>
          </a:p>
        </p:txBody>
      </p:sp>
      <p:pic>
        <p:nvPicPr>
          <p:cNvPr id="33" name="Grafik 32">
            <a:extLst>
              <a:ext uri="{FF2B5EF4-FFF2-40B4-BE49-F238E27FC236}">
                <a16:creationId xmlns:a16="http://schemas.microsoft.com/office/drawing/2014/main" id="{8FE4B645-DBF4-1F49-8E7D-1A28B556E89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770942" y="787257"/>
            <a:ext cx="1481469" cy="461421"/>
          </a:xfrm>
          <a:prstGeom prst="rect">
            <a:avLst/>
          </a:prstGeom>
        </p:spPr>
      </p:pic>
    </p:spTree>
    <p:extLst>
      <p:ext uri="{BB962C8B-B14F-4D97-AF65-F5344CB8AC3E}">
        <p14:creationId xmlns:p14="http://schemas.microsoft.com/office/powerpoint/2010/main" val="11826722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Rechteck 114">
            <a:extLst>
              <a:ext uri="{FF2B5EF4-FFF2-40B4-BE49-F238E27FC236}">
                <a16:creationId xmlns:a16="http://schemas.microsoft.com/office/drawing/2014/main" id="{001F5BFC-24C7-2848-8A7B-6AA4E9FAFC01}"/>
              </a:ext>
            </a:extLst>
          </p:cNvPr>
          <p:cNvSpPr/>
          <p:nvPr/>
        </p:nvSpPr>
        <p:spPr>
          <a:xfrm>
            <a:off x="6096001" y="-213360"/>
            <a:ext cx="6247100" cy="7277100"/>
          </a:xfrm>
          <a:prstGeom prst="rect">
            <a:avLst/>
          </a:prstGeom>
          <a:gradFill>
            <a:gsLst>
              <a:gs pos="0">
                <a:srgbClr val="310B2E"/>
              </a:gs>
              <a:gs pos="48000">
                <a:srgbClr val="0A2849"/>
              </a:gs>
              <a:gs pos="100000">
                <a:srgbClr val="033A46"/>
              </a:gs>
            </a:gsLst>
            <a:lin ang="189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itel 2">
            <a:extLst>
              <a:ext uri="{FF2B5EF4-FFF2-40B4-BE49-F238E27FC236}">
                <a16:creationId xmlns:a16="http://schemas.microsoft.com/office/drawing/2014/main" id="{4FCB0684-C827-5B46-B5D0-89B102EFB49F}"/>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Warum schafft </a:t>
            </a:r>
            <a:r>
              <a:rPr lang="de-DE" dirty="0" err="1">
                <a:latin typeface="Rubrik New Bold" pitchFamily="2" charset="77"/>
              </a:rPr>
              <a:t>chunkx</a:t>
            </a:r>
            <a:r>
              <a:rPr lang="de-DE" dirty="0">
                <a:latin typeface="Rubrik New Bold" pitchFamily="2" charset="77"/>
              </a:rPr>
              <a:t> das?</a:t>
            </a:r>
          </a:p>
        </p:txBody>
      </p:sp>
      <p:sp>
        <p:nvSpPr>
          <p:cNvPr id="17" name="Inhaltsplatzhalter 9">
            <a:extLst>
              <a:ext uri="{FF2B5EF4-FFF2-40B4-BE49-F238E27FC236}">
                <a16:creationId xmlns:a16="http://schemas.microsoft.com/office/drawing/2014/main" id="{B1A4AD20-523B-6B40-A059-E5B26656B690}"/>
              </a:ext>
            </a:extLst>
          </p:cNvPr>
          <p:cNvSpPr txBox="1">
            <a:spLocks/>
          </p:cNvSpPr>
          <p:nvPr/>
        </p:nvSpPr>
        <p:spPr>
          <a:xfrm>
            <a:off x="532800" y="1354534"/>
            <a:ext cx="2340000" cy="2237624"/>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Roboto" panose="02000000000000000000" pitchFamily="2" charset="0"/>
                <a:ea typeface="Roboto" panose="02000000000000000000" pitchFamily="2" charset="0"/>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500" b="1" dirty="0">
                <a:latin typeface="Rubrik New Bold" panose="00000500000000000000" pitchFamily="50" charset="0"/>
              </a:rPr>
              <a:t>1. Innovative </a:t>
            </a:r>
            <a:br>
              <a:rPr lang="de-DE" sz="1500" b="1" dirty="0">
                <a:latin typeface="Rubrik New Bold" panose="00000500000000000000" pitchFamily="50" charset="0"/>
              </a:rPr>
            </a:br>
            <a:r>
              <a:rPr lang="de-DE" sz="1500" b="1" dirty="0">
                <a:latin typeface="Rubrik New Bold" panose="00000500000000000000" pitchFamily="50" charset="0"/>
              </a:rPr>
              <a:t>Technologie</a:t>
            </a:r>
          </a:p>
          <a:p>
            <a:pPr marL="0" indent="0">
              <a:buNone/>
            </a:pPr>
            <a:r>
              <a:rPr lang="de-DE" sz="1200" dirty="0">
                <a:latin typeface="Roboto Light" panose="02000000000000000000" pitchFamily="2" charset="0"/>
                <a:ea typeface="Roboto Light" panose="02000000000000000000" pitchFamily="2" charset="0"/>
              </a:rPr>
              <a:t>Automatische Erstellung von Lerninhalten ist einmalig am Markt. Gepaart mit der bereits marktreifen adaptiven Plattform chunkx kann es sofort eingesetzt und skaliert werden. Unsere Architektur ermöglicht die Weiterentwicklung für verschiedenste </a:t>
            </a:r>
            <a:r>
              <a:rPr lang="de-DE" sz="1200" dirty="0" err="1">
                <a:latin typeface="Roboto Light" panose="02000000000000000000" pitchFamily="2" charset="0"/>
                <a:ea typeface="Roboto Light" panose="02000000000000000000" pitchFamily="2" charset="0"/>
              </a:rPr>
              <a:t>Use</a:t>
            </a:r>
            <a:r>
              <a:rPr lang="de-DE" sz="1200" dirty="0">
                <a:latin typeface="Roboto Light" panose="02000000000000000000" pitchFamily="2" charset="0"/>
                <a:ea typeface="Roboto Light" panose="02000000000000000000" pitchFamily="2" charset="0"/>
              </a:rPr>
              <a:t> Cases.</a:t>
            </a:r>
          </a:p>
        </p:txBody>
      </p:sp>
      <p:sp>
        <p:nvSpPr>
          <p:cNvPr id="19" name="Inhaltsplatzhalter 9">
            <a:extLst>
              <a:ext uri="{FF2B5EF4-FFF2-40B4-BE49-F238E27FC236}">
                <a16:creationId xmlns:a16="http://schemas.microsoft.com/office/drawing/2014/main" id="{9E159A94-7868-EC41-94F4-6ADBD6EF41ED}"/>
              </a:ext>
            </a:extLst>
          </p:cNvPr>
          <p:cNvSpPr txBox="1">
            <a:spLocks/>
          </p:cNvSpPr>
          <p:nvPr/>
        </p:nvSpPr>
        <p:spPr>
          <a:xfrm>
            <a:off x="532800" y="3993362"/>
            <a:ext cx="2340000" cy="1965883"/>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b="1" dirty="0">
                <a:latin typeface="Rubrik New Bold" panose="00000500000000000000" pitchFamily="50" charset="0"/>
                <a:cs typeface="Calibri" panose="020F0502020204030204" pitchFamily="34" charset="0"/>
              </a:rPr>
              <a:t>3. Richtiger Zeitpunkt, wachsender Markt</a:t>
            </a:r>
          </a:p>
          <a:p>
            <a:pPr marL="0" indent="0">
              <a:buNone/>
            </a:pPr>
            <a:r>
              <a:rPr lang="de-DE" sz="1200" dirty="0">
                <a:latin typeface="Roboto Light" panose="02000000000000000000" pitchFamily="2" charset="0"/>
                <a:ea typeface="Roboto Light" panose="02000000000000000000" pitchFamily="2" charset="0"/>
                <a:cs typeface="Calibri" panose="020F0502020204030204" pitchFamily="34" charset="0"/>
              </a:rPr>
              <a:t>Ein sich im Umbruch befindender und von Covid-19 beschleunigter Education-Markt, der zwar kompetitiv ist, aber in dem sich chunkx mit einem klaren USP und technischem Vorsprung positioniert.</a:t>
            </a:r>
          </a:p>
        </p:txBody>
      </p:sp>
      <p:sp>
        <p:nvSpPr>
          <p:cNvPr id="20" name="Inhaltsplatzhalter 9">
            <a:extLst>
              <a:ext uri="{FF2B5EF4-FFF2-40B4-BE49-F238E27FC236}">
                <a16:creationId xmlns:a16="http://schemas.microsoft.com/office/drawing/2014/main" id="{FC3F7DF2-A7E1-6242-93B3-8B448778C20A}"/>
              </a:ext>
            </a:extLst>
          </p:cNvPr>
          <p:cNvSpPr txBox="1">
            <a:spLocks/>
          </p:cNvSpPr>
          <p:nvPr/>
        </p:nvSpPr>
        <p:spPr>
          <a:xfrm>
            <a:off x="3254032" y="3963833"/>
            <a:ext cx="2340000" cy="1995412"/>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b="1" dirty="0">
                <a:latin typeface="Rubrik New Bold" panose="00000500000000000000" pitchFamily="50" charset="0"/>
                <a:cs typeface="Calibri" panose="020F0502020204030204" pitchFamily="34" charset="0"/>
              </a:rPr>
              <a:t>4. Eingespieltes</a:t>
            </a:r>
            <a:br>
              <a:rPr lang="de-DE" sz="1500" b="1" dirty="0">
                <a:latin typeface="Rubrik New Bold" panose="00000500000000000000" pitchFamily="50" charset="0"/>
                <a:cs typeface="Calibri" panose="020F0502020204030204" pitchFamily="34" charset="0"/>
              </a:rPr>
            </a:br>
            <a:r>
              <a:rPr lang="de-DE" sz="1500" b="1" dirty="0">
                <a:latin typeface="Rubrik New Bold" panose="00000500000000000000" pitchFamily="50" charset="0"/>
                <a:cs typeface="Calibri" panose="020F0502020204030204" pitchFamily="34" charset="0"/>
              </a:rPr>
              <a:t>Team</a:t>
            </a:r>
          </a:p>
          <a:p>
            <a:pPr marL="0" indent="0">
              <a:buNone/>
            </a:pPr>
            <a:r>
              <a:rPr lang="de-DE" sz="1200" dirty="0">
                <a:latin typeface="Roboto Light" panose="02000000000000000000" pitchFamily="2" charset="0"/>
                <a:ea typeface="Roboto Light" panose="02000000000000000000" pitchFamily="2" charset="0"/>
                <a:cs typeface="Calibri" panose="020F0502020204030204" pitchFamily="34" charset="0"/>
              </a:rPr>
              <a:t>Bestehend aus Branchen-Experten, Entwicklern und Designern, die bereits viel aufgebaut haben und sich sowie chunkx für den richtigen </a:t>
            </a:r>
            <a:r>
              <a:rPr lang="de-DE" sz="1200" dirty="0" err="1">
                <a:latin typeface="Roboto Light" panose="02000000000000000000" pitchFamily="2" charset="0"/>
                <a:ea typeface="Roboto Light" panose="02000000000000000000" pitchFamily="2" charset="0"/>
                <a:cs typeface="Calibri" panose="020F0502020204030204" pitchFamily="34" charset="0"/>
              </a:rPr>
              <a:t>Product</a:t>
            </a:r>
            <a:r>
              <a:rPr lang="de-DE" sz="1200" dirty="0">
                <a:latin typeface="Roboto Light" panose="02000000000000000000" pitchFamily="2" charset="0"/>
                <a:ea typeface="Roboto Light" panose="02000000000000000000" pitchFamily="2" charset="0"/>
                <a:cs typeface="Calibri" panose="020F0502020204030204" pitchFamily="34" charset="0"/>
              </a:rPr>
              <a:t>-Market-Fit ständig weiterentwickeln</a:t>
            </a:r>
          </a:p>
        </p:txBody>
      </p:sp>
      <p:sp>
        <p:nvSpPr>
          <p:cNvPr id="21" name="Inhaltsplatzhalter 9">
            <a:extLst>
              <a:ext uri="{FF2B5EF4-FFF2-40B4-BE49-F238E27FC236}">
                <a16:creationId xmlns:a16="http://schemas.microsoft.com/office/drawing/2014/main" id="{2044399B-2346-D043-B8B5-A597FF7CAB5B}"/>
              </a:ext>
            </a:extLst>
          </p:cNvPr>
          <p:cNvSpPr txBox="1">
            <a:spLocks/>
          </p:cNvSpPr>
          <p:nvPr/>
        </p:nvSpPr>
        <p:spPr>
          <a:xfrm>
            <a:off x="3248270" y="1352496"/>
            <a:ext cx="2340000" cy="2237624"/>
          </a:xfrm>
          <a:prstGeom prst="rect">
            <a:avLst/>
          </a:prstGeom>
        </p:spPr>
        <p:txBody>
          <a:bodyPr vert="horz" lIns="0" tIns="0" rIns="0" bIns="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400" kern="1200">
                <a:solidFill>
                  <a:schemeClr val="tx1"/>
                </a:solidFill>
                <a:latin typeface="+mj-lt"/>
                <a:ea typeface="Roboto" panose="02000000000000000000" pitchFamily="2"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de-DE" sz="1500" b="1" dirty="0">
                <a:latin typeface="Rubrik New Bold" panose="00000500000000000000" pitchFamily="50" charset="0"/>
              </a:rPr>
              <a:t>2. Hohe </a:t>
            </a:r>
            <a:br>
              <a:rPr lang="de-DE" sz="1500" b="1" dirty="0">
                <a:latin typeface="Rubrik New Bold" panose="00000500000000000000" pitchFamily="50" charset="0"/>
              </a:rPr>
            </a:br>
            <a:r>
              <a:rPr lang="de-DE" sz="1500" b="1" dirty="0">
                <a:latin typeface="Rubrik New Bold" panose="00000500000000000000" pitchFamily="50" charset="0"/>
              </a:rPr>
              <a:t>Skalierbarkeit</a:t>
            </a:r>
          </a:p>
          <a:p>
            <a:pPr marL="0" indent="0">
              <a:buNone/>
            </a:pPr>
            <a:r>
              <a:rPr lang="de-DE" sz="1200" dirty="0">
                <a:latin typeface="Roboto Light" panose="02000000000000000000" pitchFamily="2" charset="0"/>
                <a:ea typeface="Roboto Light" panose="02000000000000000000" pitchFamily="2" charset="0"/>
              </a:rPr>
              <a:t>Wir starten mit einem skalierbaren Angebot im B2B-Bereich, stellen uns aber bereits für die nächsten Stufen auf: Bildungsinstitutionen, Hochschulen und Verlage sprechen den B2C-Markt an. Auf Knopfdruck entstehen Lerninhalte zu jeder digitalen Quelle. </a:t>
            </a:r>
          </a:p>
        </p:txBody>
      </p:sp>
      <p:sp>
        <p:nvSpPr>
          <p:cNvPr id="110" name="Foliennummernplatzhalter 5">
            <a:extLst>
              <a:ext uri="{FF2B5EF4-FFF2-40B4-BE49-F238E27FC236}">
                <a16:creationId xmlns:a16="http://schemas.microsoft.com/office/drawing/2014/main" id="{8CC6B608-E97B-CE4F-9EBA-5C41807BE33E}"/>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solidFill>
                  <a:schemeClr val="bg1"/>
                </a:solidFill>
              </a:rPr>
              <a:t>chunkx | </a:t>
            </a:r>
            <a:fld id="{9A6C740A-0234-5349-9FDA-941F06153BF4}" type="slidenum">
              <a:rPr lang="de-DE" smtClean="0">
                <a:solidFill>
                  <a:schemeClr val="bg1"/>
                </a:solidFill>
              </a:rPr>
              <a:pPr/>
              <a:t>5</a:t>
            </a:fld>
            <a:endParaRPr lang="de-DE">
              <a:solidFill>
                <a:schemeClr val="bg1"/>
              </a:solidFill>
            </a:endParaRPr>
          </a:p>
        </p:txBody>
      </p:sp>
      <p:sp>
        <p:nvSpPr>
          <p:cNvPr id="111" name="Titel 2">
            <a:extLst>
              <a:ext uri="{FF2B5EF4-FFF2-40B4-BE49-F238E27FC236}">
                <a16:creationId xmlns:a16="http://schemas.microsoft.com/office/drawing/2014/main" id="{C55B01AD-96CF-44A4-BC91-B0F274CC750A}"/>
              </a:ext>
            </a:extLst>
          </p:cNvPr>
          <p:cNvSpPr txBox="1">
            <a:spLocks/>
          </p:cNvSpPr>
          <p:nvPr/>
        </p:nvSpPr>
        <p:spPr>
          <a:xfrm>
            <a:off x="532800"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err="1">
                <a:solidFill>
                  <a:schemeClr val="accent6"/>
                </a:solidFill>
                <a:latin typeface="Rubrik New" pitchFamily="2" charset="77"/>
              </a:rPr>
              <a:t>Our</a:t>
            </a:r>
            <a:r>
              <a:rPr lang="de-DE" sz="1200" b="0" u="sng" dirty="0">
                <a:solidFill>
                  <a:schemeClr val="accent6"/>
                </a:solidFill>
                <a:latin typeface="Rubrik New" pitchFamily="2" charset="77"/>
              </a:rPr>
              <a:t> Way </a:t>
            </a:r>
            <a:r>
              <a:rPr lang="de-DE" sz="1200" b="0" u="sng" dirty="0" err="1">
                <a:solidFill>
                  <a:schemeClr val="accent6"/>
                </a:solidFill>
                <a:latin typeface="Rubrik New" pitchFamily="2" charset="77"/>
              </a:rPr>
              <a:t>To</a:t>
            </a:r>
            <a:r>
              <a:rPr lang="de-DE" sz="1200" b="0" u="sng" dirty="0">
                <a:solidFill>
                  <a:schemeClr val="accent6"/>
                </a:solidFill>
                <a:latin typeface="Rubrik New" pitchFamily="2" charset="77"/>
              </a:rPr>
              <a:t> </a:t>
            </a:r>
            <a:r>
              <a:rPr lang="de-DE" sz="1200" b="0" u="sng" dirty="0" err="1">
                <a:solidFill>
                  <a:schemeClr val="accent6"/>
                </a:solidFill>
                <a:latin typeface="Rubrik New" pitchFamily="2" charset="77"/>
              </a:rPr>
              <a:t>Win</a:t>
            </a:r>
            <a:endParaRPr lang="de-DE" sz="1200" b="0" u="sng" dirty="0">
              <a:latin typeface="Rubrik New" pitchFamily="2" charset="77"/>
            </a:endParaRPr>
          </a:p>
        </p:txBody>
      </p:sp>
      <p:grpSp>
        <p:nvGrpSpPr>
          <p:cNvPr id="7" name="Gruppieren 6">
            <a:extLst>
              <a:ext uri="{FF2B5EF4-FFF2-40B4-BE49-F238E27FC236}">
                <a16:creationId xmlns:a16="http://schemas.microsoft.com/office/drawing/2014/main" id="{9533D0E9-B6E9-F642-B0CB-851A7814EA9C}"/>
              </a:ext>
            </a:extLst>
          </p:cNvPr>
          <p:cNvGrpSpPr/>
          <p:nvPr/>
        </p:nvGrpSpPr>
        <p:grpSpPr>
          <a:xfrm>
            <a:off x="7521334" y="1329196"/>
            <a:ext cx="3268377" cy="4642580"/>
            <a:chOff x="7521334" y="1329196"/>
            <a:chExt cx="3268377" cy="4642580"/>
          </a:xfrm>
        </p:grpSpPr>
        <p:pic>
          <p:nvPicPr>
            <p:cNvPr id="118" name="Grafik 117">
              <a:extLst>
                <a:ext uri="{FF2B5EF4-FFF2-40B4-BE49-F238E27FC236}">
                  <a16:creationId xmlns:a16="http://schemas.microsoft.com/office/drawing/2014/main" id="{05CE9134-9A11-9646-B54F-80863AD8E49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521334" y="1329196"/>
              <a:ext cx="3268377" cy="4642580"/>
            </a:xfrm>
            <a:prstGeom prst="rect">
              <a:avLst/>
            </a:prstGeom>
          </p:spPr>
        </p:pic>
        <p:pic>
          <p:nvPicPr>
            <p:cNvPr id="6" name="Grafik 5">
              <a:extLst>
                <a:ext uri="{FF2B5EF4-FFF2-40B4-BE49-F238E27FC236}">
                  <a16:creationId xmlns:a16="http://schemas.microsoft.com/office/drawing/2014/main" id="{8365218A-8FAC-D241-B560-A4FEC15AE40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666181" y="1650251"/>
              <a:ext cx="2980800" cy="3974400"/>
            </a:xfrm>
            <a:prstGeom prst="rect">
              <a:avLst/>
            </a:prstGeom>
          </p:spPr>
        </p:pic>
      </p:grpSp>
    </p:spTree>
    <p:extLst>
      <p:ext uri="{BB962C8B-B14F-4D97-AF65-F5344CB8AC3E}">
        <p14:creationId xmlns:p14="http://schemas.microsoft.com/office/powerpoint/2010/main" val="33497418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el 2">
            <a:extLst>
              <a:ext uri="{FF2B5EF4-FFF2-40B4-BE49-F238E27FC236}">
                <a16:creationId xmlns:a16="http://schemas.microsoft.com/office/drawing/2014/main" id="{4FCB0684-C827-5B46-B5D0-89B102EFB49F}"/>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Unsere innovative Technologie steht für sich</a:t>
            </a:r>
          </a:p>
        </p:txBody>
      </p:sp>
      <p:pic>
        <p:nvPicPr>
          <p:cNvPr id="110" name="Grafik 109">
            <a:extLst>
              <a:ext uri="{FF2B5EF4-FFF2-40B4-BE49-F238E27FC236}">
                <a16:creationId xmlns:a16="http://schemas.microsoft.com/office/drawing/2014/main" id="{0B1D0123-17F9-9047-ABF1-1849946B392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17630" y="4966857"/>
            <a:ext cx="1126259" cy="1133106"/>
          </a:xfrm>
          <a:prstGeom prst="rect">
            <a:avLst/>
          </a:prstGeom>
        </p:spPr>
      </p:pic>
      <p:pic>
        <p:nvPicPr>
          <p:cNvPr id="111" name="Grafik 110" descr="Ein Bild, das Essen enthält.&#10;&#10;Automatisch generierte Beschreibung">
            <a:extLst>
              <a:ext uri="{FF2B5EF4-FFF2-40B4-BE49-F238E27FC236}">
                <a16:creationId xmlns:a16="http://schemas.microsoft.com/office/drawing/2014/main" id="{F886193A-80DA-8B45-8CF6-6E0B2FD84536}"/>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723897" y="4966857"/>
            <a:ext cx="1130511" cy="1134000"/>
          </a:xfrm>
          <a:prstGeom prst="rect">
            <a:avLst/>
          </a:prstGeom>
        </p:spPr>
      </p:pic>
      <p:pic>
        <p:nvPicPr>
          <p:cNvPr id="112" name="Grafik 111" descr="Ein Bild, das Objekt enthält.&#10;&#10;Automatisch generierte Beschreibung">
            <a:extLst>
              <a:ext uri="{FF2B5EF4-FFF2-40B4-BE49-F238E27FC236}">
                <a16:creationId xmlns:a16="http://schemas.microsoft.com/office/drawing/2014/main" id="{B618675D-B9AA-FD4E-9BA4-2DFF1229E42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34416" y="4966857"/>
            <a:ext cx="1120128" cy="1134000"/>
          </a:xfrm>
          <a:prstGeom prst="rect">
            <a:avLst/>
          </a:prstGeom>
        </p:spPr>
      </p:pic>
      <p:pic>
        <p:nvPicPr>
          <p:cNvPr id="113" name="Grafik 112" descr="Ein Bild, das Raum enthält.&#10;&#10;Automatisch generierte Beschreibung">
            <a:extLst>
              <a:ext uri="{FF2B5EF4-FFF2-40B4-BE49-F238E27FC236}">
                <a16:creationId xmlns:a16="http://schemas.microsoft.com/office/drawing/2014/main" id="{B071495D-C85D-0342-AE10-13D5A146F77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054544" y="4966857"/>
            <a:ext cx="1071000" cy="1134000"/>
          </a:xfrm>
          <a:prstGeom prst="rect">
            <a:avLst/>
          </a:prstGeom>
        </p:spPr>
      </p:pic>
      <p:grpSp>
        <p:nvGrpSpPr>
          <p:cNvPr id="114" name="Gruppieren 113">
            <a:extLst>
              <a:ext uri="{FF2B5EF4-FFF2-40B4-BE49-F238E27FC236}">
                <a16:creationId xmlns:a16="http://schemas.microsoft.com/office/drawing/2014/main" id="{89C22DF8-2A57-7247-8777-01B7874B0FE7}"/>
              </a:ext>
            </a:extLst>
          </p:cNvPr>
          <p:cNvGrpSpPr/>
          <p:nvPr/>
        </p:nvGrpSpPr>
        <p:grpSpPr>
          <a:xfrm>
            <a:off x="9365715" y="4578188"/>
            <a:ext cx="924226" cy="1841088"/>
            <a:chOff x="9837459" y="4564076"/>
            <a:chExt cx="924226" cy="1841088"/>
          </a:xfrm>
        </p:grpSpPr>
        <p:pic>
          <p:nvPicPr>
            <p:cNvPr id="115" name="Grafik 114">
              <a:extLst>
                <a:ext uri="{FF2B5EF4-FFF2-40B4-BE49-F238E27FC236}">
                  <a16:creationId xmlns:a16="http://schemas.microsoft.com/office/drawing/2014/main" id="{200DBC90-1176-DF4C-9D71-9A22338D7CD9}"/>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899238" y="4602318"/>
              <a:ext cx="811240" cy="1754032"/>
            </a:xfrm>
            <a:prstGeom prst="rect">
              <a:avLst/>
            </a:prstGeom>
          </p:spPr>
        </p:pic>
        <p:pic>
          <p:nvPicPr>
            <p:cNvPr id="116" name="Grafik 115">
              <a:extLst>
                <a:ext uri="{FF2B5EF4-FFF2-40B4-BE49-F238E27FC236}">
                  <a16:creationId xmlns:a16="http://schemas.microsoft.com/office/drawing/2014/main" id="{0D9ED2AE-BC4D-A649-925A-91DFE954D5D3}"/>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837459" y="4564076"/>
              <a:ext cx="924226" cy="1841088"/>
            </a:xfrm>
            <a:prstGeom prst="rect">
              <a:avLst/>
            </a:prstGeom>
          </p:spPr>
        </p:pic>
      </p:grpSp>
      <p:grpSp>
        <p:nvGrpSpPr>
          <p:cNvPr id="117" name="Gruppieren 116">
            <a:extLst>
              <a:ext uri="{FF2B5EF4-FFF2-40B4-BE49-F238E27FC236}">
                <a16:creationId xmlns:a16="http://schemas.microsoft.com/office/drawing/2014/main" id="{BC5A6619-BA7A-D448-80D7-9845B095755D}"/>
              </a:ext>
            </a:extLst>
          </p:cNvPr>
          <p:cNvGrpSpPr/>
          <p:nvPr/>
        </p:nvGrpSpPr>
        <p:grpSpPr>
          <a:xfrm>
            <a:off x="5520144" y="4578636"/>
            <a:ext cx="924226" cy="1841087"/>
            <a:chOff x="4332567" y="3013366"/>
            <a:chExt cx="1364334" cy="2717796"/>
          </a:xfrm>
        </p:grpSpPr>
        <p:pic>
          <p:nvPicPr>
            <p:cNvPr id="118" name="Grafik 117">
              <a:extLst>
                <a:ext uri="{FF2B5EF4-FFF2-40B4-BE49-F238E27FC236}">
                  <a16:creationId xmlns:a16="http://schemas.microsoft.com/office/drawing/2014/main" id="{86DF87C8-C577-FB46-A93B-E3630FD9819B}"/>
                </a:ext>
              </a:extLst>
            </p:cNvPr>
            <p:cNvPicPr>
              <a:picLocks noChangeAspect="1"/>
            </p:cNvPicPr>
            <p:nvPr/>
          </p:nvPicPr>
          <p:blipFill>
            <a:blip r:embed="rId9" cstate="screen">
              <a:extLst>
                <a:ext uri="{28A0092B-C50C-407E-A947-70E740481C1C}">
                  <a14:useLocalDpi xmlns:a14="http://schemas.microsoft.com/office/drawing/2010/main"/>
                </a:ext>
              </a:extLst>
            </a:blip>
            <a:srcRect/>
            <a:stretch/>
          </p:blipFill>
          <p:spPr>
            <a:xfrm>
              <a:off x="4426034" y="3058761"/>
              <a:ext cx="1187999" cy="2568648"/>
            </a:xfrm>
            <a:prstGeom prst="rect">
              <a:avLst/>
            </a:prstGeom>
          </p:spPr>
        </p:pic>
        <p:pic>
          <p:nvPicPr>
            <p:cNvPr id="119" name="Grafik 118">
              <a:extLst>
                <a:ext uri="{FF2B5EF4-FFF2-40B4-BE49-F238E27FC236}">
                  <a16:creationId xmlns:a16="http://schemas.microsoft.com/office/drawing/2014/main" id="{7573103B-765C-5D41-9CFA-97331503F5FF}"/>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4332567" y="3013366"/>
              <a:ext cx="1364334" cy="2717796"/>
            </a:xfrm>
            <a:prstGeom prst="rect">
              <a:avLst/>
            </a:prstGeom>
          </p:spPr>
        </p:pic>
      </p:grpSp>
      <p:pic>
        <p:nvPicPr>
          <p:cNvPr id="120" name="Grafik 14" descr="Ein Bild, das Raum enthält.&#10;&#10;Automatisch generierte Beschreibung">
            <a:extLst>
              <a:ext uri="{FF2B5EF4-FFF2-40B4-BE49-F238E27FC236}">
                <a16:creationId xmlns:a16="http://schemas.microsoft.com/office/drawing/2014/main" id="{281DC008-0C7F-3845-8D17-072C026976A3}"/>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10800000">
            <a:off x="10496862" y="5279912"/>
            <a:ext cx="1071000" cy="1134000"/>
          </a:xfrm>
          <a:prstGeom prst="rect">
            <a:avLst/>
          </a:prstGeom>
        </p:spPr>
      </p:pic>
      <p:sp>
        <p:nvSpPr>
          <p:cNvPr id="121" name="Freihandform 704">
            <a:extLst>
              <a:ext uri="{FF2B5EF4-FFF2-40B4-BE49-F238E27FC236}">
                <a16:creationId xmlns:a16="http://schemas.microsoft.com/office/drawing/2014/main" id="{B2844258-1915-D248-979F-43406C6FA7BE}"/>
              </a:ext>
            </a:extLst>
          </p:cNvPr>
          <p:cNvSpPr/>
          <p:nvPr/>
        </p:nvSpPr>
        <p:spPr>
          <a:xfrm>
            <a:off x="7146899" y="5695560"/>
            <a:ext cx="101282" cy="101282"/>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chemeClr val="accent1"/>
          </a:solidFill>
          <a:ln w="11626" cap="flat">
            <a:noFill/>
            <a:prstDash val="solid"/>
            <a:miter/>
          </a:ln>
        </p:spPr>
        <p:txBody>
          <a:bodyPr rtlCol="0" anchor="ctr"/>
          <a:lstStyle/>
          <a:p>
            <a:endParaRPr lang="de-DE"/>
          </a:p>
        </p:txBody>
      </p:sp>
      <p:sp>
        <p:nvSpPr>
          <p:cNvPr id="122" name="Freihandform 713">
            <a:extLst>
              <a:ext uri="{FF2B5EF4-FFF2-40B4-BE49-F238E27FC236}">
                <a16:creationId xmlns:a16="http://schemas.microsoft.com/office/drawing/2014/main" id="{8057A4C9-6AD4-3C47-81B6-E519856727E4}"/>
              </a:ext>
            </a:extLst>
          </p:cNvPr>
          <p:cNvSpPr/>
          <p:nvPr/>
        </p:nvSpPr>
        <p:spPr>
          <a:xfrm>
            <a:off x="7982101" y="6120512"/>
            <a:ext cx="148217" cy="148146"/>
          </a:xfrm>
          <a:custGeom>
            <a:avLst/>
            <a:gdLst>
              <a:gd name="connsiteX0" fmla="*/ 98903 w 131545"/>
              <a:gd name="connsiteY0" fmla="*/ 131483 h 131482"/>
              <a:gd name="connsiteX1" fmla="*/ 32580 w 131545"/>
              <a:gd name="connsiteY1" fmla="*/ 131483 h 131482"/>
              <a:gd name="connsiteX2" fmla="*/ 0 w 131545"/>
              <a:gd name="connsiteY2" fmla="*/ 98903 h 131482"/>
              <a:gd name="connsiteX3" fmla="*/ 0 w 131545"/>
              <a:gd name="connsiteY3" fmla="*/ 32580 h 131482"/>
              <a:gd name="connsiteX4" fmla="*/ 32580 w 131545"/>
              <a:gd name="connsiteY4" fmla="*/ 0 h 131482"/>
              <a:gd name="connsiteX5" fmla="*/ 98903 w 131545"/>
              <a:gd name="connsiteY5" fmla="*/ 0 h 131482"/>
              <a:gd name="connsiteX6" fmla="*/ 131483 w 131545"/>
              <a:gd name="connsiteY6" fmla="*/ 32580 h 131482"/>
              <a:gd name="connsiteX7" fmla="*/ 131483 w 131545"/>
              <a:gd name="connsiteY7" fmla="*/ 98903 h 131482"/>
              <a:gd name="connsiteX8" fmla="*/ 98903 w 131545"/>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545" h="131482">
                <a:moveTo>
                  <a:pt x="98903" y="131483"/>
                </a:moveTo>
                <a:lnTo>
                  <a:pt x="32580" y="131483"/>
                </a:lnTo>
                <a:cubicBezTo>
                  <a:pt x="13963" y="131483"/>
                  <a:pt x="0" y="116356"/>
                  <a:pt x="0" y="98903"/>
                </a:cubicBezTo>
                <a:lnTo>
                  <a:pt x="0" y="32580"/>
                </a:lnTo>
                <a:cubicBezTo>
                  <a:pt x="0" y="13963"/>
                  <a:pt x="15127" y="0"/>
                  <a:pt x="32580" y="0"/>
                </a:cubicBezTo>
                <a:lnTo>
                  <a:pt x="98903" y="0"/>
                </a:lnTo>
                <a:cubicBezTo>
                  <a:pt x="117520" y="0"/>
                  <a:pt x="131483" y="15126"/>
                  <a:pt x="131483" y="32580"/>
                </a:cubicBezTo>
                <a:lnTo>
                  <a:pt x="131483" y="98903"/>
                </a:lnTo>
                <a:cubicBezTo>
                  <a:pt x="132646" y="116356"/>
                  <a:pt x="117520" y="131483"/>
                  <a:pt x="98903" y="131483"/>
                </a:cubicBezTo>
                <a:close/>
              </a:path>
            </a:pathLst>
          </a:custGeom>
          <a:solidFill>
            <a:srgbClr val="A6AFDA"/>
          </a:solidFill>
          <a:ln w="11626" cap="flat">
            <a:noFill/>
            <a:prstDash val="solid"/>
            <a:miter/>
          </a:ln>
        </p:spPr>
        <p:txBody>
          <a:bodyPr rtlCol="0" anchor="ctr"/>
          <a:lstStyle/>
          <a:p>
            <a:endParaRPr lang="de-DE"/>
          </a:p>
        </p:txBody>
      </p:sp>
      <p:grpSp>
        <p:nvGrpSpPr>
          <p:cNvPr id="123" name="Gruppieren 122">
            <a:extLst>
              <a:ext uri="{FF2B5EF4-FFF2-40B4-BE49-F238E27FC236}">
                <a16:creationId xmlns:a16="http://schemas.microsoft.com/office/drawing/2014/main" id="{D49FE13C-D7B1-9041-ADE2-C212763759B7}"/>
              </a:ext>
            </a:extLst>
          </p:cNvPr>
          <p:cNvGrpSpPr/>
          <p:nvPr/>
        </p:nvGrpSpPr>
        <p:grpSpPr>
          <a:xfrm rot="18985361">
            <a:off x="6883033" y="5432317"/>
            <a:ext cx="627194" cy="627194"/>
            <a:chOff x="6883033" y="4799576"/>
            <a:chExt cx="627194" cy="627194"/>
          </a:xfrm>
          <a:solidFill>
            <a:srgbClr val="BBE0E3"/>
          </a:solidFill>
        </p:grpSpPr>
        <p:sp>
          <p:nvSpPr>
            <p:cNvPr id="124" name="Abgerundetes Rechteck 123">
              <a:extLst>
                <a:ext uri="{FF2B5EF4-FFF2-40B4-BE49-F238E27FC236}">
                  <a16:creationId xmlns:a16="http://schemas.microsoft.com/office/drawing/2014/main" id="{F11DB49A-37A5-5D42-B245-6EA70C77B892}"/>
                </a:ext>
              </a:extLst>
            </p:cNvPr>
            <p:cNvSpPr/>
            <p:nvPr/>
          </p:nvSpPr>
          <p:spPr>
            <a:xfrm>
              <a:off x="7178630" y="4799576"/>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5" name="Abgerundetes Rechteck 124">
              <a:extLst>
                <a:ext uri="{FF2B5EF4-FFF2-40B4-BE49-F238E27FC236}">
                  <a16:creationId xmlns:a16="http://schemas.microsoft.com/office/drawing/2014/main" id="{CDFFDBF9-3EEB-6842-9721-D9B3C226AEEA}"/>
                </a:ext>
              </a:extLst>
            </p:cNvPr>
            <p:cNvSpPr/>
            <p:nvPr/>
          </p:nvSpPr>
          <p:spPr>
            <a:xfrm>
              <a:off x="7178630" y="5207695"/>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26" name="Gruppieren 125">
              <a:extLst>
                <a:ext uri="{FF2B5EF4-FFF2-40B4-BE49-F238E27FC236}">
                  <a16:creationId xmlns:a16="http://schemas.microsoft.com/office/drawing/2014/main" id="{F8F9905F-6F06-B14D-894B-3A53CDDF7F48}"/>
                </a:ext>
              </a:extLst>
            </p:cNvPr>
            <p:cNvGrpSpPr/>
            <p:nvPr/>
          </p:nvGrpSpPr>
          <p:grpSpPr>
            <a:xfrm rot="5400000">
              <a:off x="7178630" y="4797936"/>
              <a:ext cx="36000" cy="627194"/>
              <a:chOff x="7331030" y="4951976"/>
              <a:chExt cx="36000" cy="627194"/>
            </a:xfrm>
            <a:grpFill/>
          </p:grpSpPr>
          <p:sp>
            <p:nvSpPr>
              <p:cNvPr id="127" name="Abgerundetes Rechteck 126">
                <a:extLst>
                  <a:ext uri="{FF2B5EF4-FFF2-40B4-BE49-F238E27FC236}">
                    <a16:creationId xmlns:a16="http://schemas.microsoft.com/office/drawing/2014/main" id="{9238DBBE-7D07-6E4B-8BFE-F3C5CF6AA1D6}"/>
                  </a:ext>
                </a:extLst>
              </p:cNvPr>
              <p:cNvSpPr/>
              <p:nvPr/>
            </p:nvSpPr>
            <p:spPr>
              <a:xfrm>
                <a:off x="7331030" y="4951976"/>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8" name="Abgerundetes Rechteck 127">
                <a:extLst>
                  <a:ext uri="{FF2B5EF4-FFF2-40B4-BE49-F238E27FC236}">
                    <a16:creationId xmlns:a16="http://schemas.microsoft.com/office/drawing/2014/main" id="{FBFA4496-12DF-B643-A6D4-5F3C1BBD0F5C}"/>
                  </a:ext>
                </a:extLst>
              </p:cNvPr>
              <p:cNvSpPr/>
              <p:nvPr/>
            </p:nvSpPr>
            <p:spPr>
              <a:xfrm>
                <a:off x="7331030" y="5360095"/>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grpSp>
        <p:nvGrpSpPr>
          <p:cNvPr id="129" name="Gruppieren 128">
            <a:extLst>
              <a:ext uri="{FF2B5EF4-FFF2-40B4-BE49-F238E27FC236}">
                <a16:creationId xmlns:a16="http://schemas.microsoft.com/office/drawing/2014/main" id="{B9E7ED26-671C-FF49-A09C-E7C7510457DB}"/>
              </a:ext>
            </a:extLst>
          </p:cNvPr>
          <p:cNvGrpSpPr/>
          <p:nvPr/>
        </p:nvGrpSpPr>
        <p:grpSpPr>
          <a:xfrm rot="18985361">
            <a:off x="8433458" y="5150267"/>
            <a:ext cx="460842" cy="460842"/>
            <a:chOff x="6883033" y="4799576"/>
            <a:chExt cx="627194" cy="627194"/>
          </a:xfrm>
          <a:solidFill>
            <a:schemeClr val="accent4">
              <a:lumMod val="20000"/>
              <a:lumOff val="80000"/>
            </a:schemeClr>
          </a:solidFill>
        </p:grpSpPr>
        <p:sp>
          <p:nvSpPr>
            <p:cNvPr id="130" name="Abgerundetes Rechteck 129">
              <a:extLst>
                <a:ext uri="{FF2B5EF4-FFF2-40B4-BE49-F238E27FC236}">
                  <a16:creationId xmlns:a16="http://schemas.microsoft.com/office/drawing/2014/main" id="{B8ECEF4B-892F-F54C-8E30-7B46E1ED60D5}"/>
                </a:ext>
              </a:extLst>
            </p:cNvPr>
            <p:cNvSpPr/>
            <p:nvPr/>
          </p:nvSpPr>
          <p:spPr>
            <a:xfrm>
              <a:off x="7178630" y="4799576"/>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1" name="Abgerundetes Rechteck 130">
              <a:extLst>
                <a:ext uri="{FF2B5EF4-FFF2-40B4-BE49-F238E27FC236}">
                  <a16:creationId xmlns:a16="http://schemas.microsoft.com/office/drawing/2014/main" id="{5B029D0E-ABC3-3C4D-B6E4-2BA48EAFA7B9}"/>
                </a:ext>
              </a:extLst>
            </p:cNvPr>
            <p:cNvSpPr/>
            <p:nvPr/>
          </p:nvSpPr>
          <p:spPr>
            <a:xfrm>
              <a:off x="7178630" y="5207695"/>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32" name="Gruppieren 131">
              <a:extLst>
                <a:ext uri="{FF2B5EF4-FFF2-40B4-BE49-F238E27FC236}">
                  <a16:creationId xmlns:a16="http://schemas.microsoft.com/office/drawing/2014/main" id="{3C116AB9-E75B-A64C-81BB-F1C0EE9B1744}"/>
                </a:ext>
              </a:extLst>
            </p:cNvPr>
            <p:cNvGrpSpPr/>
            <p:nvPr/>
          </p:nvGrpSpPr>
          <p:grpSpPr>
            <a:xfrm rot="5400000">
              <a:off x="7178630" y="4797936"/>
              <a:ext cx="36000" cy="627194"/>
              <a:chOff x="7331030" y="4951976"/>
              <a:chExt cx="36000" cy="627194"/>
            </a:xfrm>
            <a:grpFill/>
          </p:grpSpPr>
          <p:sp>
            <p:nvSpPr>
              <p:cNvPr id="133" name="Abgerundetes Rechteck 132">
                <a:extLst>
                  <a:ext uri="{FF2B5EF4-FFF2-40B4-BE49-F238E27FC236}">
                    <a16:creationId xmlns:a16="http://schemas.microsoft.com/office/drawing/2014/main" id="{969CCD09-AECD-0843-90A6-039B89A12921}"/>
                  </a:ext>
                </a:extLst>
              </p:cNvPr>
              <p:cNvSpPr/>
              <p:nvPr/>
            </p:nvSpPr>
            <p:spPr>
              <a:xfrm>
                <a:off x="7331030" y="4951976"/>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4" name="Abgerundetes Rechteck 133">
                <a:extLst>
                  <a:ext uri="{FF2B5EF4-FFF2-40B4-BE49-F238E27FC236}">
                    <a16:creationId xmlns:a16="http://schemas.microsoft.com/office/drawing/2014/main" id="{F8F07ADC-4AE1-CA4D-BD65-C82BDC36297D}"/>
                  </a:ext>
                </a:extLst>
              </p:cNvPr>
              <p:cNvSpPr/>
              <p:nvPr/>
            </p:nvSpPr>
            <p:spPr>
              <a:xfrm>
                <a:off x="7331030" y="5360095"/>
                <a:ext cx="36000" cy="219075"/>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sp>
        <p:nvSpPr>
          <p:cNvPr id="135" name="Freihandform 703">
            <a:extLst>
              <a:ext uri="{FF2B5EF4-FFF2-40B4-BE49-F238E27FC236}">
                <a16:creationId xmlns:a16="http://schemas.microsoft.com/office/drawing/2014/main" id="{09E2A86A-2FFF-2D43-B5FE-590706C1EC49}"/>
              </a:ext>
            </a:extLst>
          </p:cNvPr>
          <p:cNvSpPr>
            <a:spLocks noChangeAspect="1"/>
          </p:cNvSpPr>
          <p:nvPr/>
        </p:nvSpPr>
        <p:spPr>
          <a:xfrm flipH="1">
            <a:off x="8630006" y="5344764"/>
            <a:ext cx="69819" cy="69819"/>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chemeClr val="accent4"/>
          </a:solidFill>
          <a:ln w="11626" cap="flat">
            <a:noFill/>
            <a:prstDash val="solid"/>
            <a:miter/>
          </a:ln>
        </p:spPr>
        <p:txBody>
          <a:bodyPr rtlCol="0" anchor="ctr"/>
          <a:lstStyle/>
          <a:p>
            <a:endParaRPr lang="de-DE"/>
          </a:p>
        </p:txBody>
      </p:sp>
      <p:sp>
        <p:nvSpPr>
          <p:cNvPr id="137" name="Textplatzhalter 2">
            <a:extLst>
              <a:ext uri="{FF2B5EF4-FFF2-40B4-BE49-F238E27FC236}">
                <a16:creationId xmlns:a16="http://schemas.microsoft.com/office/drawing/2014/main" id="{81406917-01E5-1845-AF3A-B2D76837678E}"/>
              </a:ext>
            </a:extLst>
          </p:cNvPr>
          <p:cNvSpPr txBox="1">
            <a:spLocks/>
          </p:cNvSpPr>
          <p:nvPr/>
        </p:nvSpPr>
        <p:spPr>
          <a:xfrm>
            <a:off x="532800" y="1206000"/>
            <a:ext cx="10582169" cy="608825"/>
          </a:xfrm>
          <a:prstGeom prst="rect">
            <a:avLst/>
          </a:prstGeom>
        </p:spPr>
        <p:txBody>
          <a:bodyPr lIns="36000" tIns="36000" rIns="36000" bIns="36000"/>
          <a:lstStyle>
            <a:defPPr>
              <a:defRPr lang="de-DE"/>
            </a:defPPr>
            <a:lvl1pPr indent="0">
              <a:lnSpc>
                <a:spcPct val="90000"/>
              </a:lnSpc>
              <a:spcBef>
                <a:spcPts val="1000"/>
              </a:spcBef>
              <a:buFont typeface="Arial" panose="020B0604020202020204" pitchFamily="34" charset="0"/>
              <a:buNone/>
              <a:defRPr sz="1500">
                <a:latin typeface="Roboto Light" panose="02000000000000000000" pitchFamily="2" charset="0"/>
                <a:ea typeface="Roboto Light" panose="02000000000000000000" pitchFamily="2" charset="0"/>
                <a:cs typeface="Calibri" panose="020F0502020204030204" pitchFamily="34" charset="0"/>
              </a:defRPr>
            </a:lvl1pPr>
            <a:lvl2pPr marL="685800" indent="-228600">
              <a:lnSpc>
                <a:spcPct val="90000"/>
              </a:lnSpc>
              <a:spcBef>
                <a:spcPts val="500"/>
              </a:spcBef>
              <a:buFont typeface="Arial" panose="020B0604020202020204" pitchFamily="34" charset="0"/>
              <a:buChar char="•"/>
              <a:defRPr>
                <a:latin typeface="+mj-lt"/>
              </a:defRPr>
            </a:lvl2pPr>
            <a:lvl3pPr marL="1143000" indent="-228600">
              <a:lnSpc>
                <a:spcPct val="90000"/>
              </a:lnSpc>
              <a:spcBef>
                <a:spcPts val="500"/>
              </a:spcBef>
              <a:buFont typeface="Arial" panose="020B0604020202020204" pitchFamily="34" charset="0"/>
              <a:buChar char="•"/>
              <a:defRPr>
                <a:latin typeface="+mj-lt"/>
              </a:defRPr>
            </a:lvl3pPr>
            <a:lvl4pPr marL="1600200" indent="-228600">
              <a:lnSpc>
                <a:spcPct val="90000"/>
              </a:lnSpc>
              <a:spcBef>
                <a:spcPts val="500"/>
              </a:spcBef>
              <a:buFont typeface="Arial" panose="020B0604020202020204" pitchFamily="34" charset="0"/>
              <a:buChar char="•"/>
              <a:defRPr>
                <a:latin typeface="+mj-lt"/>
              </a:defRPr>
            </a:lvl4pPr>
            <a:lvl5pPr marL="2057400" indent="-228600">
              <a:lnSpc>
                <a:spcPct val="90000"/>
              </a:lnSpc>
              <a:spcBef>
                <a:spcPts val="500"/>
              </a:spcBef>
              <a:buFont typeface="Arial" panose="020B0604020202020204" pitchFamily="34" charset="0"/>
              <a:buChar char="•"/>
              <a:defRPr>
                <a:latin typeface="+mj-lt"/>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de" dirty="0"/>
              <a:t>chunkx ermöglicht eine ganz neue Art von Plattform: Inhalte anderer Lernplattformen werden nicht nur eingebunden und verlinkt, sondern ergänzend </a:t>
            </a:r>
            <a:r>
              <a:rPr lang="de-DE" dirty="0"/>
              <a:t>dazu automatisch Micro-Learning-Inhalte erstellt, die einen nachhaltigen Lerntransfer ermöglichen. Auf folgenden vier Grundelementen basiert unsere Technologie:</a:t>
            </a:r>
            <a:endParaRPr lang="de" dirty="0"/>
          </a:p>
        </p:txBody>
      </p:sp>
      <p:sp>
        <p:nvSpPr>
          <p:cNvPr id="138" name="Titel 2">
            <a:extLst>
              <a:ext uri="{FF2B5EF4-FFF2-40B4-BE49-F238E27FC236}">
                <a16:creationId xmlns:a16="http://schemas.microsoft.com/office/drawing/2014/main" id="{B3BD3B2B-7290-164A-B45D-9649F18CCE83}"/>
              </a:ext>
            </a:extLst>
          </p:cNvPr>
          <p:cNvSpPr txBox="1">
            <a:spLocks/>
          </p:cNvSpPr>
          <p:nvPr/>
        </p:nvSpPr>
        <p:spPr>
          <a:xfrm>
            <a:off x="532800" y="89566"/>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err="1">
                <a:solidFill>
                  <a:schemeClr val="accent6"/>
                </a:solidFill>
                <a:latin typeface="Rubrik New" pitchFamily="2" charset="77"/>
              </a:rPr>
              <a:t>Our</a:t>
            </a:r>
            <a:r>
              <a:rPr lang="de-DE" sz="1200" b="0" u="sng" dirty="0">
                <a:solidFill>
                  <a:schemeClr val="accent6"/>
                </a:solidFill>
                <a:latin typeface="Rubrik New" pitchFamily="2" charset="77"/>
              </a:rPr>
              <a:t> Way </a:t>
            </a:r>
            <a:r>
              <a:rPr lang="de-DE" sz="1200" b="0" u="sng" dirty="0" err="1">
                <a:solidFill>
                  <a:schemeClr val="accent6"/>
                </a:solidFill>
                <a:latin typeface="Rubrik New" pitchFamily="2" charset="77"/>
              </a:rPr>
              <a:t>To</a:t>
            </a:r>
            <a:r>
              <a:rPr lang="de-DE" sz="1200" b="0" u="sng" dirty="0">
                <a:solidFill>
                  <a:schemeClr val="accent6"/>
                </a:solidFill>
                <a:latin typeface="Rubrik New" pitchFamily="2" charset="77"/>
              </a:rPr>
              <a:t> </a:t>
            </a:r>
            <a:r>
              <a:rPr lang="de-DE" sz="1200" b="0" u="sng" dirty="0" err="1">
                <a:solidFill>
                  <a:schemeClr val="accent6"/>
                </a:solidFill>
                <a:latin typeface="Rubrik New" pitchFamily="2" charset="77"/>
              </a:rPr>
              <a:t>Win</a:t>
            </a:r>
            <a:r>
              <a:rPr lang="de-DE" sz="1200" b="0" u="sng" dirty="0">
                <a:solidFill>
                  <a:schemeClr val="accent6"/>
                </a:solidFill>
                <a:latin typeface="Rubrik New" pitchFamily="2" charset="77"/>
              </a:rPr>
              <a:t>: 1. Innovative Technologie</a:t>
            </a:r>
            <a:endParaRPr lang="de-DE" sz="1200" b="0" u="sng" dirty="0">
              <a:latin typeface="Rubrik New" pitchFamily="2" charset="77"/>
            </a:endParaRPr>
          </a:p>
        </p:txBody>
      </p:sp>
      <p:sp>
        <p:nvSpPr>
          <p:cNvPr id="52" name="Foliennummernplatzhalter 5">
            <a:extLst>
              <a:ext uri="{FF2B5EF4-FFF2-40B4-BE49-F238E27FC236}">
                <a16:creationId xmlns:a16="http://schemas.microsoft.com/office/drawing/2014/main" id="{4057A26A-6406-C149-BFE2-479E3D0D36B2}"/>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6</a:t>
            </a:fld>
            <a:endParaRPr lang="de-DE"/>
          </a:p>
        </p:txBody>
      </p:sp>
      <p:sp>
        <p:nvSpPr>
          <p:cNvPr id="2" name="Rectangle 1">
            <a:extLst>
              <a:ext uri="{FF2B5EF4-FFF2-40B4-BE49-F238E27FC236}">
                <a16:creationId xmlns:a16="http://schemas.microsoft.com/office/drawing/2014/main" id="{1AF48991-F3DE-4A9C-9235-74B76766C725}"/>
              </a:ext>
            </a:extLst>
          </p:cNvPr>
          <p:cNvSpPr/>
          <p:nvPr/>
        </p:nvSpPr>
        <p:spPr>
          <a:xfrm>
            <a:off x="941355" y="2095316"/>
            <a:ext cx="10309237" cy="2400657"/>
          </a:xfrm>
          <a:prstGeom prst="rect">
            <a:avLst/>
          </a:prstGeom>
        </p:spPr>
        <p:txBody>
          <a:bodyPr wrap="square">
            <a:spAutoFit/>
          </a:bodyPr>
          <a:lstStyle/>
          <a:p>
            <a:pPr>
              <a:spcAft>
                <a:spcPts val="1200"/>
              </a:spcAft>
            </a:pPr>
            <a:r>
              <a:rPr lang="de" sz="1200" b="1" dirty="0">
                <a:latin typeface="Roboto" panose="02000000000000000000" pitchFamily="2" charset="0"/>
                <a:ea typeface="Roboto" panose="02000000000000000000" pitchFamily="2" charset="0"/>
              </a:rPr>
              <a:t>Adaptives Micro-Learning</a:t>
            </a:r>
            <a:br>
              <a:rPr lang="de" sz="1200" dirty="0">
                <a:latin typeface="Roboto" panose="02000000000000000000" pitchFamily="2" charset="0"/>
                <a:ea typeface="Roboto" panose="02000000000000000000" pitchFamily="2" charset="0"/>
                <a:sym typeface="Wingdings" pitchFamily="2" charset="2"/>
              </a:rPr>
            </a:br>
            <a:r>
              <a:rPr lang="de" sz="1200" dirty="0">
                <a:latin typeface="Roboto Light" panose="02000000000000000000" pitchFamily="2" charset="0"/>
                <a:ea typeface="Roboto Light" panose="02000000000000000000" pitchFamily="2" charset="0"/>
                <a:sym typeface="Wingdings" pitchFamily="2" charset="2"/>
              </a:rPr>
              <a:t>chunkx wählt mithilfe von Algorithmen selbst kleinste Lerninhalte dynamisch aus und kombiniert diese zu individuellen Lernpfaden für die Lernenden.</a:t>
            </a:r>
            <a:endParaRPr lang="de" sz="1200" dirty="0">
              <a:latin typeface="Roboto Light" panose="02000000000000000000" pitchFamily="2" charset="0"/>
              <a:ea typeface="Roboto Light" panose="02000000000000000000" pitchFamily="2" charset="0"/>
            </a:endParaRPr>
          </a:p>
          <a:p>
            <a:pPr>
              <a:spcAft>
                <a:spcPts val="1200"/>
              </a:spcAft>
            </a:pPr>
            <a:r>
              <a:rPr lang="de" sz="1200" b="1" dirty="0">
                <a:latin typeface="Roboto" panose="02000000000000000000" pitchFamily="2" charset="0"/>
                <a:ea typeface="Roboto" panose="02000000000000000000" pitchFamily="2" charset="0"/>
              </a:rPr>
              <a:t>Kontinuierliche Wiederholungen</a:t>
            </a:r>
            <a:br>
              <a:rPr lang="de" sz="1200" dirty="0">
                <a:latin typeface="Roboto" panose="02000000000000000000" pitchFamily="2" charset="0"/>
                <a:ea typeface="Roboto" panose="02000000000000000000" pitchFamily="2" charset="0"/>
              </a:rPr>
            </a:br>
            <a:r>
              <a:rPr lang="de" sz="1200" dirty="0">
                <a:latin typeface="Roboto Light" panose="02000000000000000000" pitchFamily="2" charset="0"/>
                <a:ea typeface="Roboto Light" panose="02000000000000000000" pitchFamily="2" charset="0"/>
              </a:rPr>
              <a:t>chunkx ermöglicht Abonnements von relevanten Themen und bietet so kontinuierliche Wiederholungen für den Lernenden, solange das Abo aktiv bleibt. </a:t>
            </a:r>
          </a:p>
          <a:p>
            <a:pPr>
              <a:spcAft>
                <a:spcPts val="1200"/>
              </a:spcAft>
            </a:pPr>
            <a:r>
              <a:rPr lang="de" sz="1200" b="1" dirty="0">
                <a:latin typeface="Roboto" panose="02000000000000000000" pitchFamily="2" charset="0"/>
                <a:ea typeface="Roboto" panose="02000000000000000000" pitchFamily="2" charset="0"/>
              </a:rPr>
              <a:t>Kombination interner und externer Inhalten</a:t>
            </a:r>
            <a:br>
              <a:rPr lang="de" sz="1200" b="1" dirty="0">
                <a:latin typeface="Roboto" panose="02000000000000000000" pitchFamily="2" charset="0"/>
                <a:ea typeface="Roboto" panose="02000000000000000000" pitchFamily="2" charset="0"/>
              </a:rPr>
            </a:br>
            <a:r>
              <a:rPr lang="de" sz="1200" dirty="0">
                <a:latin typeface="Roboto Light" panose="02000000000000000000" pitchFamily="2" charset="0"/>
                <a:ea typeface="Roboto" panose="02000000000000000000" pitchFamily="2" charset="0"/>
              </a:rPr>
              <a:t>chunkx kombiniert interne und externe Inhalte in nutzerspezifischen Feeds und </a:t>
            </a:r>
            <a:r>
              <a:rPr lang="de" sz="1200" dirty="0">
                <a:latin typeface="Roboto Light" panose="02000000000000000000" pitchFamily="2" charset="0"/>
                <a:ea typeface="Roboto Light" panose="02000000000000000000" pitchFamily="2" charset="0"/>
              </a:rPr>
              <a:t>erhöht dadurch die Usability und die Akzeptanz. </a:t>
            </a:r>
            <a:br>
              <a:rPr lang="de" sz="1200" dirty="0">
                <a:latin typeface="Roboto Light" panose="02000000000000000000" pitchFamily="2" charset="0"/>
                <a:ea typeface="Roboto Light" panose="02000000000000000000" pitchFamily="2" charset="0"/>
              </a:rPr>
            </a:br>
            <a:r>
              <a:rPr lang="de" sz="1200" dirty="0">
                <a:latin typeface="Roboto Light" panose="02000000000000000000" pitchFamily="2" charset="0"/>
                <a:ea typeface="Roboto Light" panose="02000000000000000000" pitchFamily="2" charset="0"/>
              </a:rPr>
              <a:t>Zudem können Unternehmen die Inhalt für sich weiterentwickeln und die gegenseitigen Angebote stärken. </a:t>
            </a:r>
          </a:p>
          <a:p>
            <a:pPr>
              <a:spcAft>
                <a:spcPts val="1200"/>
              </a:spcAft>
            </a:pPr>
            <a:r>
              <a:rPr lang="de" sz="1200" b="1" dirty="0">
                <a:latin typeface="Roboto" panose="02000000000000000000" pitchFamily="2" charset="0"/>
                <a:ea typeface="Roboto" panose="02000000000000000000" pitchFamily="2" charset="0"/>
              </a:rPr>
              <a:t>Künstliche Intelligenz und Content </a:t>
            </a:r>
            <a:r>
              <a:rPr lang="de" sz="1200" b="1" dirty="0" err="1">
                <a:latin typeface="Roboto" panose="02000000000000000000" pitchFamily="2" charset="0"/>
                <a:ea typeface="Roboto" panose="02000000000000000000" pitchFamily="2" charset="0"/>
              </a:rPr>
              <a:t>Creation</a:t>
            </a:r>
            <a:br>
              <a:rPr lang="de" sz="1200" b="1" dirty="0">
                <a:latin typeface="Roboto" panose="02000000000000000000" pitchFamily="2" charset="0"/>
                <a:ea typeface="Roboto" panose="02000000000000000000" pitchFamily="2" charset="0"/>
              </a:rPr>
            </a:br>
            <a:r>
              <a:rPr lang="de" sz="1200" dirty="0">
                <a:latin typeface="Roboto Light" panose="02000000000000000000" pitchFamily="2" charset="0"/>
                <a:ea typeface="Roboto Light" panose="02000000000000000000" pitchFamily="2" charset="0"/>
              </a:rPr>
              <a:t>chunkx nutzt Natural Language Processing sowohl für den Vergleich und die Analyse von Inhalten, als auch um Lernaufgaben automatisch zu erstellen. Wir kennen keinen Wettbewerber, der das kann. </a:t>
            </a:r>
          </a:p>
        </p:txBody>
      </p:sp>
      <p:sp>
        <p:nvSpPr>
          <p:cNvPr id="4" name="Oval 3">
            <a:extLst>
              <a:ext uri="{FF2B5EF4-FFF2-40B4-BE49-F238E27FC236}">
                <a16:creationId xmlns:a16="http://schemas.microsoft.com/office/drawing/2014/main" id="{96506CBD-BEA8-4978-A843-9BD90C8FF832}"/>
              </a:ext>
            </a:extLst>
          </p:cNvPr>
          <p:cNvSpPr/>
          <p:nvPr/>
        </p:nvSpPr>
        <p:spPr>
          <a:xfrm>
            <a:off x="532800" y="2154858"/>
            <a:ext cx="352425" cy="352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t>1</a:t>
            </a:r>
          </a:p>
        </p:txBody>
      </p:sp>
      <p:sp>
        <p:nvSpPr>
          <p:cNvPr id="67" name="Oval 66">
            <a:extLst>
              <a:ext uri="{FF2B5EF4-FFF2-40B4-BE49-F238E27FC236}">
                <a16:creationId xmlns:a16="http://schemas.microsoft.com/office/drawing/2014/main" id="{FB9698A5-53A8-4A3D-9842-BB43F6F221FD}"/>
              </a:ext>
            </a:extLst>
          </p:cNvPr>
          <p:cNvSpPr/>
          <p:nvPr/>
        </p:nvSpPr>
        <p:spPr>
          <a:xfrm>
            <a:off x="532800" y="2673803"/>
            <a:ext cx="352425" cy="352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t>2</a:t>
            </a:r>
          </a:p>
        </p:txBody>
      </p:sp>
      <p:sp>
        <p:nvSpPr>
          <p:cNvPr id="68" name="Oval 67">
            <a:extLst>
              <a:ext uri="{FF2B5EF4-FFF2-40B4-BE49-F238E27FC236}">
                <a16:creationId xmlns:a16="http://schemas.microsoft.com/office/drawing/2014/main" id="{1ACE1285-5CB2-4F9A-AC01-FE11860D0FEC}"/>
              </a:ext>
            </a:extLst>
          </p:cNvPr>
          <p:cNvSpPr/>
          <p:nvPr/>
        </p:nvSpPr>
        <p:spPr>
          <a:xfrm>
            <a:off x="532800" y="3205976"/>
            <a:ext cx="352425" cy="352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t>3</a:t>
            </a:r>
          </a:p>
        </p:txBody>
      </p:sp>
      <p:sp>
        <p:nvSpPr>
          <p:cNvPr id="69" name="Oval 68">
            <a:extLst>
              <a:ext uri="{FF2B5EF4-FFF2-40B4-BE49-F238E27FC236}">
                <a16:creationId xmlns:a16="http://schemas.microsoft.com/office/drawing/2014/main" id="{CCBC984F-BA4A-4E98-ADB9-FFA61040EF08}"/>
              </a:ext>
            </a:extLst>
          </p:cNvPr>
          <p:cNvSpPr/>
          <p:nvPr/>
        </p:nvSpPr>
        <p:spPr>
          <a:xfrm>
            <a:off x="532800" y="3903128"/>
            <a:ext cx="352425" cy="3524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de-DE" dirty="0"/>
              <a:t>4</a:t>
            </a:r>
          </a:p>
        </p:txBody>
      </p:sp>
    </p:spTree>
    <p:extLst>
      <p:ext uri="{BB962C8B-B14F-4D97-AF65-F5344CB8AC3E}">
        <p14:creationId xmlns:p14="http://schemas.microsoft.com/office/powerpoint/2010/main" val="313590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Rechteck: abgerundete Ecken 10">
            <a:extLst>
              <a:ext uri="{FF2B5EF4-FFF2-40B4-BE49-F238E27FC236}">
                <a16:creationId xmlns:a16="http://schemas.microsoft.com/office/drawing/2014/main" id="{E8F064F2-FC15-8C41-AE31-EA7FA3273115}"/>
              </a:ext>
            </a:extLst>
          </p:cNvPr>
          <p:cNvSpPr/>
          <p:nvPr/>
        </p:nvSpPr>
        <p:spPr>
          <a:xfrm>
            <a:off x="7776210" y="4748308"/>
            <a:ext cx="1668780" cy="16687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400">
              <a:solidFill>
                <a:schemeClr val="bg1"/>
              </a:solidFill>
              <a:latin typeface="Rubrik New" panose="00000500000000000000" pitchFamily="50" charset="0"/>
            </a:endParaRPr>
          </a:p>
        </p:txBody>
      </p:sp>
      <p:sp>
        <p:nvSpPr>
          <p:cNvPr id="180" name="Rechteck: abgerundete Ecken 18">
            <a:extLst>
              <a:ext uri="{FF2B5EF4-FFF2-40B4-BE49-F238E27FC236}">
                <a16:creationId xmlns:a16="http://schemas.microsoft.com/office/drawing/2014/main" id="{AA1C2974-2A95-6545-9317-15402AAC6901}"/>
              </a:ext>
            </a:extLst>
          </p:cNvPr>
          <p:cNvSpPr/>
          <p:nvPr/>
        </p:nvSpPr>
        <p:spPr>
          <a:xfrm>
            <a:off x="9863063" y="4818581"/>
            <a:ext cx="556178" cy="556178"/>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82" name="Rechteck: abgerundete Ecken 20">
            <a:extLst>
              <a:ext uri="{FF2B5EF4-FFF2-40B4-BE49-F238E27FC236}">
                <a16:creationId xmlns:a16="http://schemas.microsoft.com/office/drawing/2014/main" id="{662D841D-6DFC-D94B-AB47-EB4F1977758C}"/>
              </a:ext>
            </a:extLst>
          </p:cNvPr>
          <p:cNvSpPr/>
          <p:nvPr/>
        </p:nvSpPr>
        <p:spPr>
          <a:xfrm>
            <a:off x="6332885" y="4818581"/>
            <a:ext cx="556178" cy="556178"/>
          </a:xfrm>
          <a:prstGeom prst="round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28" name="Titel 2">
            <a:extLst>
              <a:ext uri="{FF2B5EF4-FFF2-40B4-BE49-F238E27FC236}">
                <a16:creationId xmlns:a16="http://schemas.microsoft.com/office/drawing/2014/main" id="{4FCB0684-C827-5B46-B5D0-89B102EFB49F}"/>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chunkx ist stark skalierbar</a:t>
            </a:r>
          </a:p>
        </p:txBody>
      </p:sp>
      <p:sp>
        <p:nvSpPr>
          <p:cNvPr id="138" name="Titel 2">
            <a:extLst>
              <a:ext uri="{FF2B5EF4-FFF2-40B4-BE49-F238E27FC236}">
                <a16:creationId xmlns:a16="http://schemas.microsoft.com/office/drawing/2014/main" id="{B3BD3B2B-7290-164A-B45D-9649F18CCE83}"/>
              </a:ext>
            </a:extLst>
          </p:cNvPr>
          <p:cNvSpPr txBox="1">
            <a:spLocks/>
          </p:cNvSpPr>
          <p:nvPr/>
        </p:nvSpPr>
        <p:spPr>
          <a:xfrm>
            <a:off x="532800"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err="1">
                <a:solidFill>
                  <a:schemeClr val="accent6"/>
                </a:solidFill>
                <a:latin typeface="Rubrik New" pitchFamily="2" charset="77"/>
              </a:rPr>
              <a:t>Our</a:t>
            </a:r>
            <a:r>
              <a:rPr lang="de-DE" sz="1200" b="0" u="sng" dirty="0">
                <a:solidFill>
                  <a:schemeClr val="accent6"/>
                </a:solidFill>
                <a:latin typeface="Rubrik New" pitchFamily="2" charset="77"/>
              </a:rPr>
              <a:t> Way </a:t>
            </a:r>
            <a:r>
              <a:rPr lang="de-DE" sz="1200" b="0" u="sng" dirty="0" err="1">
                <a:solidFill>
                  <a:schemeClr val="accent6"/>
                </a:solidFill>
                <a:latin typeface="Rubrik New" pitchFamily="2" charset="77"/>
              </a:rPr>
              <a:t>To</a:t>
            </a:r>
            <a:r>
              <a:rPr lang="de-DE" sz="1200" b="0" u="sng" dirty="0">
                <a:solidFill>
                  <a:schemeClr val="accent6"/>
                </a:solidFill>
                <a:latin typeface="Rubrik New" pitchFamily="2" charset="77"/>
              </a:rPr>
              <a:t> </a:t>
            </a:r>
            <a:r>
              <a:rPr lang="de-DE" sz="1200" b="0" u="sng" dirty="0" err="1">
                <a:solidFill>
                  <a:schemeClr val="accent6"/>
                </a:solidFill>
                <a:latin typeface="Rubrik New" pitchFamily="2" charset="77"/>
              </a:rPr>
              <a:t>Win</a:t>
            </a:r>
            <a:r>
              <a:rPr lang="de-DE" sz="1200" b="0" u="sng" dirty="0">
                <a:solidFill>
                  <a:schemeClr val="accent6"/>
                </a:solidFill>
                <a:latin typeface="Rubrik New" pitchFamily="2" charset="77"/>
              </a:rPr>
              <a:t>: 2. Hohe Skalierbarkeit</a:t>
            </a:r>
            <a:endParaRPr lang="de-DE" sz="1200" b="0" u="sng" dirty="0">
              <a:latin typeface="Rubrik New" pitchFamily="2" charset="77"/>
            </a:endParaRPr>
          </a:p>
        </p:txBody>
      </p:sp>
      <p:grpSp>
        <p:nvGrpSpPr>
          <p:cNvPr id="84" name="Gruppieren 83">
            <a:extLst>
              <a:ext uri="{FF2B5EF4-FFF2-40B4-BE49-F238E27FC236}">
                <a16:creationId xmlns:a16="http://schemas.microsoft.com/office/drawing/2014/main" id="{11A97DEC-BF09-DC43-ADC4-2EFDB6282CCE}"/>
              </a:ext>
            </a:extLst>
          </p:cNvPr>
          <p:cNvGrpSpPr/>
          <p:nvPr/>
        </p:nvGrpSpPr>
        <p:grpSpPr>
          <a:xfrm rot="10800000">
            <a:off x="12867676" y="-1232249"/>
            <a:ext cx="656094" cy="2785020"/>
            <a:chOff x="5741694" y="4150744"/>
            <a:chExt cx="656094" cy="2785020"/>
          </a:xfrm>
        </p:grpSpPr>
        <p:sp>
          <p:nvSpPr>
            <p:cNvPr id="85" name="Freihandform 84">
              <a:extLst>
                <a:ext uri="{FF2B5EF4-FFF2-40B4-BE49-F238E27FC236}">
                  <a16:creationId xmlns:a16="http://schemas.microsoft.com/office/drawing/2014/main" id="{D547A78C-E82B-3741-92E4-7C270DEA54CF}"/>
                </a:ext>
              </a:extLst>
            </p:cNvPr>
            <p:cNvSpPr/>
            <p:nvPr/>
          </p:nvSpPr>
          <p:spPr>
            <a:xfrm>
              <a:off x="5916716" y="5635715"/>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86" name="Freihandform 85">
              <a:extLst>
                <a:ext uri="{FF2B5EF4-FFF2-40B4-BE49-F238E27FC236}">
                  <a16:creationId xmlns:a16="http://schemas.microsoft.com/office/drawing/2014/main" id="{31299EEC-684E-114E-A1B9-9B1620B337CD}"/>
                </a:ext>
              </a:extLst>
            </p:cNvPr>
            <p:cNvSpPr/>
            <p:nvPr/>
          </p:nvSpPr>
          <p:spPr>
            <a:xfrm>
              <a:off x="5741694" y="5098400"/>
              <a:ext cx="350045" cy="350045"/>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80CAD1"/>
            </a:solidFill>
            <a:ln w="11626" cap="flat">
              <a:noFill/>
              <a:prstDash val="solid"/>
              <a:miter/>
            </a:ln>
          </p:spPr>
          <p:txBody>
            <a:bodyPr rtlCol="0" anchor="ctr"/>
            <a:lstStyle/>
            <a:p>
              <a:endParaRPr lang="de-DE"/>
            </a:p>
          </p:txBody>
        </p:sp>
        <p:sp>
          <p:nvSpPr>
            <p:cNvPr id="87" name="Freihandform 86">
              <a:extLst>
                <a:ext uri="{FF2B5EF4-FFF2-40B4-BE49-F238E27FC236}">
                  <a16:creationId xmlns:a16="http://schemas.microsoft.com/office/drawing/2014/main" id="{2F6848D4-880D-D240-ABEB-08FEFF40A266}"/>
                </a:ext>
              </a:extLst>
            </p:cNvPr>
            <p:cNvSpPr/>
            <p:nvPr/>
          </p:nvSpPr>
          <p:spPr>
            <a:xfrm>
              <a:off x="6180933" y="4971518"/>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6356" y="131483"/>
                    <a:pt x="98903" y="131483"/>
                  </a:cubicBezTo>
                  <a:close/>
                </a:path>
              </a:pathLst>
            </a:custGeom>
            <a:solidFill>
              <a:srgbClr val="4ABCC5"/>
            </a:solidFill>
            <a:ln w="11626" cap="flat">
              <a:noFill/>
              <a:prstDash val="solid"/>
              <a:miter/>
            </a:ln>
          </p:spPr>
          <p:txBody>
            <a:bodyPr rtlCol="0" anchor="ctr"/>
            <a:lstStyle/>
            <a:p>
              <a:endParaRPr lang="de-DE"/>
            </a:p>
          </p:txBody>
        </p:sp>
        <p:sp>
          <p:nvSpPr>
            <p:cNvPr id="89" name="Freihandform 88">
              <a:extLst>
                <a:ext uri="{FF2B5EF4-FFF2-40B4-BE49-F238E27FC236}">
                  <a16:creationId xmlns:a16="http://schemas.microsoft.com/office/drawing/2014/main" id="{BB027D2F-A9E0-1548-A7FB-D30132276680}"/>
                </a:ext>
              </a:extLst>
            </p:cNvPr>
            <p:cNvSpPr/>
            <p:nvPr/>
          </p:nvSpPr>
          <p:spPr>
            <a:xfrm>
              <a:off x="5933477" y="4150744"/>
              <a:ext cx="350045" cy="350045"/>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4ABCC5"/>
            </a:solidFill>
            <a:ln w="11626" cap="flat">
              <a:noFill/>
              <a:prstDash val="solid"/>
              <a:miter/>
            </a:ln>
          </p:spPr>
          <p:txBody>
            <a:bodyPr rtlCol="0" anchor="ctr"/>
            <a:lstStyle/>
            <a:p>
              <a:endParaRPr lang="de-DE"/>
            </a:p>
          </p:txBody>
        </p:sp>
        <p:sp>
          <p:nvSpPr>
            <p:cNvPr id="90" name="Freihandform 89">
              <a:extLst>
                <a:ext uri="{FF2B5EF4-FFF2-40B4-BE49-F238E27FC236}">
                  <a16:creationId xmlns:a16="http://schemas.microsoft.com/office/drawing/2014/main" id="{4F8CDCC5-0C4E-FC48-9CD6-7B18566D2EA1}"/>
                </a:ext>
              </a:extLst>
            </p:cNvPr>
            <p:cNvSpPr/>
            <p:nvPr/>
          </p:nvSpPr>
          <p:spPr>
            <a:xfrm>
              <a:off x="5978439" y="6283893"/>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91" name="Freihandform 90">
              <a:extLst>
                <a:ext uri="{FF2B5EF4-FFF2-40B4-BE49-F238E27FC236}">
                  <a16:creationId xmlns:a16="http://schemas.microsoft.com/office/drawing/2014/main" id="{07AB408E-EB8C-3945-A46F-4E187CC9F118}"/>
                </a:ext>
              </a:extLst>
            </p:cNvPr>
            <p:cNvSpPr/>
            <p:nvPr/>
          </p:nvSpPr>
          <p:spPr>
            <a:xfrm>
              <a:off x="6328002" y="5468915"/>
              <a:ext cx="47197" cy="47197"/>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5" y="0"/>
                    <a:pt x="0" y="4654"/>
                    <a:pt x="0" y="10472"/>
                  </a:cubicBezTo>
                  <a:lnTo>
                    <a:pt x="0" y="31416"/>
                  </a:lnTo>
                  <a:cubicBezTo>
                    <a:pt x="0" y="37234"/>
                    <a:pt x="4655" y="41888"/>
                    <a:pt x="10472" y="41888"/>
                  </a:cubicBezTo>
                  <a:close/>
                </a:path>
              </a:pathLst>
            </a:custGeom>
            <a:solidFill>
              <a:srgbClr val="4ABCC5"/>
            </a:solidFill>
            <a:ln w="11626" cap="flat">
              <a:noFill/>
              <a:prstDash val="solid"/>
              <a:miter/>
            </a:ln>
          </p:spPr>
          <p:txBody>
            <a:bodyPr rtlCol="0" anchor="ctr"/>
            <a:lstStyle/>
            <a:p>
              <a:endParaRPr lang="de-DE"/>
            </a:p>
          </p:txBody>
        </p:sp>
        <p:sp>
          <p:nvSpPr>
            <p:cNvPr id="92" name="Freihandform 91">
              <a:extLst>
                <a:ext uri="{FF2B5EF4-FFF2-40B4-BE49-F238E27FC236}">
                  <a16:creationId xmlns:a16="http://schemas.microsoft.com/office/drawing/2014/main" id="{E2D16838-56F3-BD45-9A24-54C9A19C05BF}"/>
                </a:ext>
              </a:extLst>
            </p:cNvPr>
            <p:cNvSpPr/>
            <p:nvPr/>
          </p:nvSpPr>
          <p:spPr>
            <a:xfrm>
              <a:off x="6194939" y="5537800"/>
              <a:ext cx="47197" cy="47197"/>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rgbClr val="80CAD1"/>
            </a:solidFill>
            <a:ln w="11626" cap="flat">
              <a:noFill/>
              <a:prstDash val="solid"/>
              <a:miter/>
            </a:ln>
          </p:spPr>
          <p:txBody>
            <a:bodyPr rtlCol="0" anchor="ctr"/>
            <a:lstStyle/>
            <a:p>
              <a:endParaRPr lang="de-DE"/>
            </a:p>
          </p:txBody>
        </p:sp>
        <p:sp>
          <p:nvSpPr>
            <p:cNvPr id="93" name="Freihandform 92">
              <a:extLst>
                <a:ext uri="{FF2B5EF4-FFF2-40B4-BE49-F238E27FC236}">
                  <a16:creationId xmlns:a16="http://schemas.microsoft.com/office/drawing/2014/main" id="{807645AF-9D33-6244-8CD4-2F278CF7E5B6}"/>
                </a:ext>
              </a:extLst>
            </p:cNvPr>
            <p:cNvSpPr/>
            <p:nvPr/>
          </p:nvSpPr>
          <p:spPr>
            <a:xfrm>
              <a:off x="6218538" y="5408694"/>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7234"/>
                    <a:pt x="3669" y="41888"/>
                    <a:pt x="10650" y="41888"/>
                  </a:cubicBezTo>
                  <a:close/>
                </a:path>
              </a:pathLst>
            </a:custGeom>
            <a:solidFill>
              <a:srgbClr val="80CAD1"/>
            </a:solidFill>
            <a:ln w="11626" cap="flat">
              <a:noFill/>
              <a:prstDash val="solid"/>
              <a:miter/>
            </a:ln>
          </p:spPr>
          <p:txBody>
            <a:bodyPr rtlCol="0" anchor="ctr"/>
            <a:lstStyle/>
            <a:p>
              <a:endParaRPr lang="de-DE"/>
            </a:p>
          </p:txBody>
        </p:sp>
        <p:sp>
          <p:nvSpPr>
            <p:cNvPr id="94" name="Freihandform 93">
              <a:extLst>
                <a:ext uri="{FF2B5EF4-FFF2-40B4-BE49-F238E27FC236}">
                  <a16:creationId xmlns:a16="http://schemas.microsoft.com/office/drawing/2014/main" id="{CAA264D5-8084-DD41-B1A9-27D9139D597A}"/>
                </a:ext>
              </a:extLst>
            </p:cNvPr>
            <p:cNvSpPr/>
            <p:nvPr/>
          </p:nvSpPr>
          <p:spPr>
            <a:xfrm>
              <a:off x="6305381" y="5319891"/>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6071"/>
                    <a:pt x="3669" y="41888"/>
                    <a:pt x="10650" y="41888"/>
                  </a:cubicBezTo>
                  <a:close/>
                </a:path>
              </a:pathLst>
            </a:custGeom>
            <a:solidFill>
              <a:srgbClr val="BAE0E4"/>
            </a:solidFill>
            <a:ln w="11626" cap="flat">
              <a:noFill/>
              <a:prstDash val="solid"/>
              <a:miter/>
            </a:ln>
          </p:spPr>
          <p:txBody>
            <a:bodyPr rtlCol="0" anchor="ctr"/>
            <a:lstStyle/>
            <a:p>
              <a:endParaRPr lang="de-DE"/>
            </a:p>
          </p:txBody>
        </p:sp>
        <p:sp>
          <p:nvSpPr>
            <p:cNvPr id="95" name="Freihandform 707">
              <a:extLst>
                <a:ext uri="{FF2B5EF4-FFF2-40B4-BE49-F238E27FC236}">
                  <a16:creationId xmlns:a16="http://schemas.microsoft.com/office/drawing/2014/main" id="{1E3BDE97-6DA1-B449-A4D6-EC85826356E0}"/>
                </a:ext>
              </a:extLst>
            </p:cNvPr>
            <p:cNvSpPr/>
            <p:nvPr/>
          </p:nvSpPr>
          <p:spPr>
            <a:xfrm>
              <a:off x="5908480" y="4661966"/>
              <a:ext cx="228533" cy="228533"/>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chemeClr val="accent1">
                <a:lumMod val="40000"/>
                <a:lumOff val="60000"/>
              </a:schemeClr>
            </a:solidFill>
            <a:ln w="11626" cap="flat">
              <a:noFill/>
              <a:prstDash val="solid"/>
              <a:miter/>
            </a:ln>
          </p:spPr>
          <p:txBody>
            <a:bodyPr rtlCol="0" anchor="ctr"/>
            <a:lstStyle/>
            <a:p>
              <a:endParaRPr lang="de-DE"/>
            </a:p>
          </p:txBody>
        </p:sp>
        <p:sp>
          <p:nvSpPr>
            <p:cNvPr id="96" name="Freihandform 707">
              <a:extLst>
                <a:ext uri="{FF2B5EF4-FFF2-40B4-BE49-F238E27FC236}">
                  <a16:creationId xmlns:a16="http://schemas.microsoft.com/office/drawing/2014/main" id="{071D5AE9-6764-7D48-B2CD-8F4D0653D3BF}"/>
                </a:ext>
              </a:extLst>
            </p:cNvPr>
            <p:cNvSpPr/>
            <p:nvPr/>
          </p:nvSpPr>
          <p:spPr>
            <a:xfrm>
              <a:off x="6169255" y="5776701"/>
              <a:ext cx="228533" cy="228533"/>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4ABCC5"/>
            </a:solidFill>
            <a:ln w="11626" cap="flat">
              <a:noFill/>
              <a:prstDash val="solid"/>
              <a:miter/>
            </a:ln>
          </p:spPr>
          <p:txBody>
            <a:bodyPr rtlCol="0" anchor="ctr"/>
            <a:lstStyle/>
            <a:p>
              <a:endParaRPr lang="de-DE"/>
            </a:p>
          </p:txBody>
        </p:sp>
        <p:sp>
          <p:nvSpPr>
            <p:cNvPr id="97" name="Freihandform 704">
              <a:extLst>
                <a:ext uri="{FF2B5EF4-FFF2-40B4-BE49-F238E27FC236}">
                  <a16:creationId xmlns:a16="http://schemas.microsoft.com/office/drawing/2014/main" id="{332A1073-19C5-7C42-8F9D-753E22C8786E}"/>
                </a:ext>
              </a:extLst>
            </p:cNvPr>
            <p:cNvSpPr/>
            <p:nvPr/>
          </p:nvSpPr>
          <p:spPr>
            <a:xfrm>
              <a:off x="6046793" y="6112750"/>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98" name="Freihandform 721">
              <a:extLst>
                <a:ext uri="{FF2B5EF4-FFF2-40B4-BE49-F238E27FC236}">
                  <a16:creationId xmlns:a16="http://schemas.microsoft.com/office/drawing/2014/main" id="{D01D4DDA-7FF7-6847-BB71-43DA356122D8}"/>
                </a:ext>
              </a:extLst>
            </p:cNvPr>
            <p:cNvSpPr/>
            <p:nvPr/>
          </p:nvSpPr>
          <p:spPr>
            <a:xfrm>
              <a:off x="5800556" y="4537424"/>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6071"/>
                    <a:pt x="3669" y="41888"/>
                    <a:pt x="10650" y="41888"/>
                  </a:cubicBezTo>
                  <a:close/>
                </a:path>
              </a:pathLst>
            </a:custGeom>
            <a:solidFill>
              <a:srgbClr val="BAE0E4"/>
            </a:solidFill>
            <a:ln w="11626" cap="flat">
              <a:noFill/>
              <a:prstDash val="solid"/>
              <a:miter/>
            </a:ln>
          </p:spPr>
          <p:txBody>
            <a:bodyPr rtlCol="0" anchor="ctr"/>
            <a:lstStyle/>
            <a:p>
              <a:endParaRPr lang="de-DE"/>
            </a:p>
          </p:txBody>
        </p:sp>
        <p:sp>
          <p:nvSpPr>
            <p:cNvPr id="99" name="Freihandform 708">
              <a:extLst>
                <a:ext uri="{FF2B5EF4-FFF2-40B4-BE49-F238E27FC236}">
                  <a16:creationId xmlns:a16="http://schemas.microsoft.com/office/drawing/2014/main" id="{03D2CF8C-6886-8B4C-80E5-0612234C3D56}"/>
                </a:ext>
              </a:extLst>
            </p:cNvPr>
            <p:cNvSpPr/>
            <p:nvPr/>
          </p:nvSpPr>
          <p:spPr>
            <a:xfrm>
              <a:off x="6023110" y="6644569"/>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100" name="Freihandform 704">
              <a:extLst>
                <a:ext uri="{FF2B5EF4-FFF2-40B4-BE49-F238E27FC236}">
                  <a16:creationId xmlns:a16="http://schemas.microsoft.com/office/drawing/2014/main" id="{74F9A2FF-6315-5C43-BC45-28239300C539}"/>
                </a:ext>
              </a:extLst>
            </p:cNvPr>
            <p:cNvSpPr/>
            <p:nvPr/>
          </p:nvSpPr>
          <p:spPr>
            <a:xfrm>
              <a:off x="5931706" y="6482680"/>
              <a:ext cx="115086" cy="11508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101" name="Freihandform 708">
              <a:extLst>
                <a:ext uri="{FF2B5EF4-FFF2-40B4-BE49-F238E27FC236}">
                  <a16:creationId xmlns:a16="http://schemas.microsoft.com/office/drawing/2014/main" id="{68648545-2A4F-4E4D-A45E-5F61E01B4563}"/>
                </a:ext>
              </a:extLst>
            </p:cNvPr>
            <p:cNvSpPr/>
            <p:nvPr/>
          </p:nvSpPr>
          <p:spPr>
            <a:xfrm>
              <a:off x="6118139" y="6509318"/>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102" name="Freihandform 706">
              <a:extLst>
                <a:ext uri="{FF2B5EF4-FFF2-40B4-BE49-F238E27FC236}">
                  <a16:creationId xmlns:a16="http://schemas.microsoft.com/office/drawing/2014/main" id="{4B441584-E9CE-CA46-B148-6744570F6BAC}"/>
                </a:ext>
              </a:extLst>
            </p:cNvPr>
            <p:cNvSpPr/>
            <p:nvPr/>
          </p:nvSpPr>
          <p:spPr>
            <a:xfrm>
              <a:off x="6138600" y="6787618"/>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6356" y="131483"/>
                    <a:pt x="98903" y="131483"/>
                  </a:cubicBezTo>
                  <a:close/>
                </a:path>
              </a:pathLst>
            </a:custGeom>
            <a:solidFill>
              <a:srgbClr val="4ABCC5"/>
            </a:solidFill>
            <a:ln w="11626" cap="flat">
              <a:noFill/>
              <a:prstDash val="solid"/>
              <a:miter/>
            </a:ln>
          </p:spPr>
          <p:txBody>
            <a:bodyPr rtlCol="0" anchor="ctr"/>
            <a:lstStyle/>
            <a:p>
              <a:endParaRPr lang="de-DE"/>
            </a:p>
          </p:txBody>
        </p:sp>
      </p:grpSp>
      <p:sp>
        <p:nvSpPr>
          <p:cNvPr id="105" name="TextBox 44">
            <a:extLst>
              <a:ext uri="{FF2B5EF4-FFF2-40B4-BE49-F238E27FC236}">
                <a16:creationId xmlns:a16="http://schemas.microsoft.com/office/drawing/2014/main" id="{C82FFF3A-7B8F-7140-8988-6DF005F64472}"/>
              </a:ext>
            </a:extLst>
          </p:cNvPr>
          <p:cNvSpPr txBox="1"/>
          <p:nvPr/>
        </p:nvSpPr>
        <p:spPr>
          <a:xfrm>
            <a:off x="532800" y="2529560"/>
            <a:ext cx="2194284" cy="937529"/>
          </a:xfrm>
          <a:prstGeom prst="rect">
            <a:avLst/>
          </a:prstGeom>
          <a:noFill/>
        </p:spPr>
        <p:txBody>
          <a:bodyPr wrap="square" lIns="0" tIns="0" rIns="0" bIns="0" rtlCol="0">
            <a:noAutofit/>
          </a:bodyPr>
          <a:lstStyle/>
          <a:p>
            <a:pPr lvl="0">
              <a:spcBef>
                <a:spcPts val="1000"/>
              </a:spcBef>
            </a:pPr>
            <a:r>
              <a:rPr lang="de-DE" sz="1100" b="1" dirty="0">
                <a:latin typeface="Roboto Light" panose="02000000000000000000" pitchFamily="2" charset="0"/>
                <a:ea typeface="Roboto Light" panose="02000000000000000000" pitchFamily="2" charset="0"/>
                <a:cs typeface="Calibri" panose="020F0502020204030204" pitchFamily="34" charset="0"/>
              </a:rPr>
              <a:t>B2B - Breite Anwendbarkeit:</a:t>
            </a:r>
            <a:br>
              <a:rPr lang="de-DE" sz="1100" dirty="0">
                <a:latin typeface="Roboto Light" panose="02000000000000000000" pitchFamily="2" charset="0"/>
                <a:ea typeface="Roboto Light" panose="02000000000000000000" pitchFamily="2" charset="0"/>
                <a:cs typeface="Calibri" panose="020F0502020204030204" pitchFamily="34" charset="0"/>
              </a:rPr>
            </a:br>
            <a:r>
              <a:rPr lang="de-DE" sz="1100" dirty="0">
                <a:latin typeface="Roboto Light" panose="02000000000000000000" pitchFamily="2" charset="0"/>
                <a:ea typeface="Roboto Light" panose="02000000000000000000" pitchFamily="2" charset="0"/>
                <a:cs typeface="Calibri" panose="020F0502020204030204" pitchFamily="34" charset="0"/>
              </a:rPr>
              <a:t>Mit chunkx lassen sich sowohl neue Qualifizierungsangebote abbilden, als auch existierende nachhaltig ergänzen. Sowohl unternehmens-interne Angebote  allein als auch in Kombination mit externen Angeboten.</a:t>
            </a:r>
          </a:p>
        </p:txBody>
      </p:sp>
      <p:sp>
        <p:nvSpPr>
          <p:cNvPr id="2" name="Bogen 1">
            <a:extLst>
              <a:ext uri="{FF2B5EF4-FFF2-40B4-BE49-F238E27FC236}">
                <a16:creationId xmlns:a16="http://schemas.microsoft.com/office/drawing/2014/main" id="{F5BA892C-87EC-EC45-BFE7-4684A0EE0ABA}"/>
              </a:ext>
            </a:extLst>
          </p:cNvPr>
          <p:cNvSpPr/>
          <p:nvPr/>
        </p:nvSpPr>
        <p:spPr>
          <a:xfrm rot="10800000" flipH="1">
            <a:off x="823447" y="1371021"/>
            <a:ext cx="8961986" cy="4924605"/>
          </a:xfrm>
          <a:prstGeom prst="arc">
            <a:avLst>
              <a:gd name="adj1" fmla="val 16303459"/>
              <a:gd name="adj2" fmla="val 21522354"/>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5" name="Dreieck 4">
            <a:extLst>
              <a:ext uri="{FF2B5EF4-FFF2-40B4-BE49-F238E27FC236}">
                <a16:creationId xmlns:a16="http://schemas.microsoft.com/office/drawing/2014/main" id="{F554FDD4-04CE-894B-82BB-C94BE6D744A8}"/>
              </a:ext>
            </a:extLst>
          </p:cNvPr>
          <p:cNvSpPr/>
          <p:nvPr/>
        </p:nvSpPr>
        <p:spPr>
          <a:xfrm rot="189690">
            <a:off x="9647384" y="3699385"/>
            <a:ext cx="291600" cy="239388"/>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Rechteck 5">
            <a:extLst>
              <a:ext uri="{FF2B5EF4-FFF2-40B4-BE49-F238E27FC236}">
                <a16:creationId xmlns:a16="http://schemas.microsoft.com/office/drawing/2014/main" id="{3FE5A941-58EF-9940-A5B3-F0474351FF9E}"/>
              </a:ext>
            </a:extLst>
          </p:cNvPr>
          <p:cNvSpPr/>
          <p:nvPr/>
        </p:nvSpPr>
        <p:spPr>
          <a:xfrm>
            <a:off x="2599858" y="6258531"/>
            <a:ext cx="2814257" cy="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6" name="TextBox 44">
            <a:extLst>
              <a:ext uri="{FF2B5EF4-FFF2-40B4-BE49-F238E27FC236}">
                <a16:creationId xmlns:a16="http://schemas.microsoft.com/office/drawing/2014/main" id="{3ED454DE-FE1F-4748-946E-EF1A12251A52}"/>
              </a:ext>
            </a:extLst>
          </p:cNvPr>
          <p:cNvSpPr txBox="1"/>
          <p:nvPr/>
        </p:nvSpPr>
        <p:spPr>
          <a:xfrm>
            <a:off x="2801100" y="2529560"/>
            <a:ext cx="2194284" cy="1834770"/>
          </a:xfrm>
          <a:prstGeom prst="rect">
            <a:avLst/>
          </a:prstGeom>
          <a:noFill/>
        </p:spPr>
        <p:txBody>
          <a:bodyPr wrap="square" lIns="0" tIns="0" rIns="0" bIns="0" rtlCol="0">
            <a:noAutofit/>
          </a:bodyPr>
          <a:lstStyle/>
          <a:p>
            <a:pPr lvl="0">
              <a:spcBef>
                <a:spcPts val="1000"/>
              </a:spcBef>
            </a:pPr>
            <a:r>
              <a:rPr lang="de-DE" sz="1100" b="1" dirty="0">
                <a:latin typeface="Roboto Light" panose="02000000000000000000" pitchFamily="2" charset="0"/>
                <a:ea typeface="Roboto Light" panose="02000000000000000000" pitchFamily="2" charset="0"/>
                <a:cs typeface="Calibri" panose="020F0502020204030204" pitchFamily="34" charset="0"/>
              </a:rPr>
              <a:t>Öffentliche Inhalte:</a:t>
            </a:r>
            <a:br>
              <a:rPr lang="de-DE" sz="1100" dirty="0">
                <a:latin typeface="Roboto Light" panose="02000000000000000000" pitchFamily="2" charset="0"/>
                <a:ea typeface="Roboto Light" panose="02000000000000000000" pitchFamily="2" charset="0"/>
                <a:cs typeface="Calibri" panose="020F0502020204030204" pitchFamily="34" charset="0"/>
              </a:rPr>
            </a:br>
            <a:r>
              <a:rPr lang="de-DE" sz="1100" dirty="0">
                <a:latin typeface="Roboto Light" panose="02000000000000000000" pitchFamily="2" charset="0"/>
                <a:ea typeface="Roboto Light" panose="02000000000000000000" pitchFamily="2" charset="0"/>
                <a:cs typeface="Calibri" panose="020F0502020204030204" pitchFamily="34" charset="0"/>
              </a:rPr>
              <a:t>Neben geschlossenen B2B-Inhalten, lassen sich öffentliche kostenlose und kostenpflichtige Inhalte darstellen. Dies ermöglicht Lead-Generation zu B2B: Alleine über die Nationale Anti-Doping Agentur sollen in den nächsten Jahren 50.000 öffentliche Nutzer*innen in Deutschland dazukommen, die wiederum in Unternehmen &amp; Vereinen arbeiten.</a:t>
            </a:r>
          </a:p>
        </p:txBody>
      </p:sp>
      <p:sp>
        <p:nvSpPr>
          <p:cNvPr id="157" name="TextBox 44">
            <a:extLst>
              <a:ext uri="{FF2B5EF4-FFF2-40B4-BE49-F238E27FC236}">
                <a16:creationId xmlns:a16="http://schemas.microsoft.com/office/drawing/2014/main" id="{D584DF8F-4B41-CE44-A400-83DF857DFB67}"/>
              </a:ext>
            </a:extLst>
          </p:cNvPr>
          <p:cNvSpPr txBox="1"/>
          <p:nvPr/>
        </p:nvSpPr>
        <p:spPr>
          <a:xfrm>
            <a:off x="5082408" y="2529560"/>
            <a:ext cx="2194284" cy="1493590"/>
          </a:xfrm>
          <a:prstGeom prst="rect">
            <a:avLst/>
          </a:prstGeom>
          <a:noFill/>
        </p:spPr>
        <p:txBody>
          <a:bodyPr wrap="square" lIns="0" tIns="0" rIns="0" bIns="0" rtlCol="0">
            <a:noAutofit/>
          </a:bodyPr>
          <a:lstStyle/>
          <a:p>
            <a:pPr lvl="0">
              <a:spcBef>
                <a:spcPts val="1000"/>
              </a:spcBef>
            </a:pPr>
            <a:r>
              <a:rPr lang="de-DE" sz="1100" b="1" dirty="0">
                <a:latin typeface="Roboto Light" panose="02000000000000000000" pitchFamily="2" charset="0"/>
                <a:ea typeface="Roboto Light" panose="02000000000000000000" pitchFamily="2" charset="0"/>
                <a:cs typeface="Calibri" panose="020F0502020204030204" pitchFamily="34" charset="0"/>
              </a:rPr>
              <a:t>Verlage &amp; Bildungseinrichtungen:</a:t>
            </a:r>
            <a:br>
              <a:rPr lang="de-DE" sz="1100" dirty="0">
                <a:latin typeface="Roboto Light" panose="02000000000000000000" pitchFamily="2" charset="0"/>
                <a:ea typeface="Roboto Light" panose="02000000000000000000" pitchFamily="2" charset="0"/>
                <a:cs typeface="Calibri" panose="020F0502020204030204" pitchFamily="34" charset="0"/>
              </a:rPr>
            </a:br>
            <a:r>
              <a:rPr lang="de-DE" sz="1100" dirty="0">
                <a:latin typeface="Roboto Light" panose="02000000000000000000" pitchFamily="2" charset="0"/>
                <a:ea typeface="Roboto Light" panose="02000000000000000000" pitchFamily="2" charset="0"/>
                <a:cs typeface="Calibri" panose="020F0502020204030204" pitchFamily="34" charset="0"/>
              </a:rPr>
              <a:t>Mit der automatischen Inhaltserstellung werden Angebote für große Zielgruppen geschaffen, einerseits als Ergänzung von Büchern andererseits durch den Einsatz an Hochschulen.</a:t>
            </a:r>
          </a:p>
        </p:txBody>
      </p:sp>
      <p:sp>
        <p:nvSpPr>
          <p:cNvPr id="158" name="TextBox 44">
            <a:extLst>
              <a:ext uri="{FF2B5EF4-FFF2-40B4-BE49-F238E27FC236}">
                <a16:creationId xmlns:a16="http://schemas.microsoft.com/office/drawing/2014/main" id="{713E86F3-CA65-A94D-BB3B-36A099CB185A}"/>
              </a:ext>
            </a:extLst>
          </p:cNvPr>
          <p:cNvSpPr txBox="1"/>
          <p:nvPr/>
        </p:nvSpPr>
        <p:spPr>
          <a:xfrm>
            <a:off x="7363716" y="2529560"/>
            <a:ext cx="2194284" cy="937529"/>
          </a:xfrm>
          <a:prstGeom prst="rect">
            <a:avLst/>
          </a:prstGeom>
          <a:noFill/>
        </p:spPr>
        <p:txBody>
          <a:bodyPr wrap="square" lIns="0" tIns="0" rIns="0" bIns="0" rtlCol="0">
            <a:noAutofit/>
          </a:bodyPr>
          <a:lstStyle/>
          <a:p>
            <a:pPr lvl="0">
              <a:spcBef>
                <a:spcPts val="1000"/>
              </a:spcBef>
            </a:pPr>
            <a:r>
              <a:rPr lang="de-DE" sz="1100" b="1">
                <a:latin typeface="Roboto Light" panose="02000000000000000000" pitchFamily="2" charset="0"/>
                <a:ea typeface="Roboto Light" panose="02000000000000000000" pitchFamily="2" charset="0"/>
                <a:cs typeface="Calibri" panose="020F0502020204030204" pitchFamily="34" charset="0"/>
              </a:rPr>
              <a:t>Content-Marktplatz:</a:t>
            </a:r>
            <a:br>
              <a:rPr lang="de-DE" sz="1100">
                <a:latin typeface="Roboto Light" panose="02000000000000000000" pitchFamily="2" charset="0"/>
                <a:ea typeface="Roboto Light" panose="02000000000000000000" pitchFamily="2" charset="0"/>
                <a:cs typeface="Calibri" panose="020F0502020204030204" pitchFamily="34" charset="0"/>
              </a:rPr>
            </a:br>
            <a:r>
              <a:rPr lang="de-DE" sz="1100">
                <a:latin typeface="Roboto Light" panose="02000000000000000000" pitchFamily="2" charset="0"/>
                <a:ea typeface="Roboto Light" panose="02000000000000000000" pitchFamily="2" charset="0"/>
                <a:cs typeface="Calibri" panose="020F0502020204030204" pitchFamily="34" charset="0"/>
              </a:rPr>
              <a:t>Die Angebote von Trainer*innen können von Unternehmen &amp; Hochschulen erworben werden.</a:t>
            </a:r>
          </a:p>
        </p:txBody>
      </p:sp>
      <p:sp>
        <p:nvSpPr>
          <p:cNvPr id="159" name="TextBox 44">
            <a:extLst>
              <a:ext uri="{FF2B5EF4-FFF2-40B4-BE49-F238E27FC236}">
                <a16:creationId xmlns:a16="http://schemas.microsoft.com/office/drawing/2014/main" id="{1E698CC7-9C62-664B-85C1-A8D172D6F994}"/>
              </a:ext>
            </a:extLst>
          </p:cNvPr>
          <p:cNvSpPr txBox="1"/>
          <p:nvPr/>
        </p:nvSpPr>
        <p:spPr>
          <a:xfrm>
            <a:off x="9645024" y="2529560"/>
            <a:ext cx="2194284" cy="937529"/>
          </a:xfrm>
          <a:prstGeom prst="rect">
            <a:avLst/>
          </a:prstGeom>
          <a:noFill/>
        </p:spPr>
        <p:txBody>
          <a:bodyPr wrap="square" lIns="0" tIns="0" rIns="0" bIns="0" rtlCol="0">
            <a:noAutofit/>
          </a:bodyPr>
          <a:lstStyle/>
          <a:p>
            <a:pPr lvl="0">
              <a:spcBef>
                <a:spcPts val="1000"/>
              </a:spcBef>
            </a:pPr>
            <a:r>
              <a:rPr lang="de-DE" sz="1100" b="1" dirty="0">
                <a:latin typeface="Roboto Light" panose="02000000000000000000" pitchFamily="2" charset="0"/>
                <a:ea typeface="Roboto Light" panose="02000000000000000000" pitchFamily="2" charset="0"/>
                <a:cs typeface="Calibri" panose="020F0502020204030204" pitchFamily="34" charset="0"/>
              </a:rPr>
              <a:t>B2C-Funktion:</a:t>
            </a:r>
            <a:br>
              <a:rPr lang="de-DE" sz="1100" b="1" dirty="0">
                <a:latin typeface="Roboto Light" panose="02000000000000000000" pitchFamily="2" charset="0"/>
                <a:ea typeface="Roboto Light" panose="02000000000000000000" pitchFamily="2" charset="0"/>
                <a:cs typeface="Calibri" panose="020F0502020204030204" pitchFamily="34" charset="0"/>
              </a:rPr>
            </a:br>
            <a:r>
              <a:rPr lang="de-DE" sz="1100" dirty="0">
                <a:latin typeface="Roboto Light" panose="02000000000000000000" pitchFamily="2" charset="0"/>
                <a:ea typeface="Roboto Light" panose="02000000000000000000" pitchFamily="2" charset="0"/>
                <a:cs typeface="Calibri" panose="020F0502020204030204" pitchFamily="34" charset="0"/>
              </a:rPr>
              <a:t>Jede beliebige digitale Quelle einfach zu </a:t>
            </a:r>
            <a:r>
              <a:rPr lang="de-DE" sz="1100" dirty="0" err="1">
                <a:latin typeface="Roboto Light" panose="02000000000000000000" pitchFamily="2" charset="0"/>
                <a:ea typeface="Roboto Light" panose="02000000000000000000" pitchFamily="2" charset="0"/>
                <a:cs typeface="Calibri" panose="020F0502020204030204" pitchFamily="34" charset="0"/>
              </a:rPr>
              <a:t>chunkx</a:t>
            </a:r>
            <a:r>
              <a:rPr lang="de-DE" sz="1100" dirty="0">
                <a:latin typeface="Roboto Light" panose="02000000000000000000" pitchFamily="2" charset="0"/>
                <a:ea typeface="Roboto Light" panose="02000000000000000000" pitchFamily="2" charset="0"/>
                <a:cs typeface="Calibri" panose="020F0502020204030204" pitchFamily="34" charset="0"/>
              </a:rPr>
              <a:t> hinzufügen und nachhaltig von Lerninhalten dazu profitieren. Jeder Nutzer oder Nutzerin gestaltet damit ihren individuellen Lern-Feed.</a:t>
            </a:r>
          </a:p>
        </p:txBody>
      </p:sp>
      <p:sp>
        <p:nvSpPr>
          <p:cNvPr id="160" name="Textplatzhalter 3">
            <a:extLst>
              <a:ext uri="{FF2B5EF4-FFF2-40B4-BE49-F238E27FC236}">
                <a16:creationId xmlns:a16="http://schemas.microsoft.com/office/drawing/2014/main" id="{CCC197F7-6CDF-BA49-A0AC-D347D36C6E9C}"/>
              </a:ext>
            </a:extLst>
          </p:cNvPr>
          <p:cNvSpPr txBox="1">
            <a:spLocks/>
          </p:cNvSpPr>
          <p:nvPr/>
        </p:nvSpPr>
        <p:spPr>
          <a:xfrm>
            <a:off x="532800" y="1204595"/>
            <a:ext cx="10730866" cy="6765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dirty="0">
                <a:latin typeface="Roboto Light" panose="02000000000000000000" pitchFamily="2" charset="0"/>
                <a:ea typeface="Roboto Light" panose="02000000000000000000" pitchFamily="2" charset="0"/>
              </a:rPr>
              <a:t>Automatisch erstellte Inhalte werden ein Game-</a:t>
            </a:r>
            <a:r>
              <a:rPr lang="de-DE" sz="1500" dirty="0" err="1">
                <a:latin typeface="Roboto Light" panose="02000000000000000000" pitchFamily="2" charset="0"/>
                <a:ea typeface="Roboto Light" panose="02000000000000000000" pitchFamily="2" charset="0"/>
              </a:rPr>
              <a:t>Changer</a:t>
            </a:r>
            <a:r>
              <a:rPr lang="de-DE" sz="1500" dirty="0">
                <a:latin typeface="Roboto Light" panose="02000000000000000000" pitchFamily="2" charset="0"/>
                <a:ea typeface="Roboto Light" panose="02000000000000000000" pitchFamily="2" charset="0"/>
              </a:rPr>
              <a:t> für alle Bildungsmärkte sein. In Kombination mit unserer Plattform </a:t>
            </a:r>
            <a:r>
              <a:rPr lang="de-DE" sz="1500" dirty="0" err="1">
                <a:latin typeface="Roboto Light" panose="02000000000000000000" pitchFamily="2" charset="0"/>
                <a:ea typeface="Roboto Light" panose="02000000000000000000" pitchFamily="2" charset="0"/>
              </a:rPr>
              <a:t>chunkx</a:t>
            </a:r>
            <a:r>
              <a:rPr lang="de-DE" sz="1500" dirty="0">
                <a:latin typeface="Roboto Light" panose="02000000000000000000" pitchFamily="2" charset="0"/>
                <a:ea typeface="Roboto Light" panose="02000000000000000000" pitchFamily="2" charset="0"/>
              </a:rPr>
              <a:t> ergeben sich neue Markt-Chancen, existierende Angebote werden herausgefordert und Selbstlernen im B2C erhält eine völlig neue Dimension:</a:t>
            </a:r>
          </a:p>
        </p:txBody>
      </p:sp>
      <p:grpSp>
        <p:nvGrpSpPr>
          <p:cNvPr id="161" name="Gruppieren 160">
            <a:extLst>
              <a:ext uri="{FF2B5EF4-FFF2-40B4-BE49-F238E27FC236}">
                <a16:creationId xmlns:a16="http://schemas.microsoft.com/office/drawing/2014/main" id="{4D87D7BA-CCC2-5D48-A6D4-7D88967537DB}"/>
              </a:ext>
            </a:extLst>
          </p:cNvPr>
          <p:cNvGrpSpPr/>
          <p:nvPr/>
        </p:nvGrpSpPr>
        <p:grpSpPr>
          <a:xfrm rot="16200000">
            <a:off x="804359" y="5005760"/>
            <a:ext cx="597232" cy="2785020"/>
            <a:chOff x="5800556" y="4150744"/>
            <a:chExt cx="597232" cy="2785020"/>
          </a:xfrm>
        </p:grpSpPr>
        <p:sp>
          <p:nvSpPr>
            <p:cNvPr id="162" name="Freihandform 161">
              <a:extLst>
                <a:ext uri="{FF2B5EF4-FFF2-40B4-BE49-F238E27FC236}">
                  <a16:creationId xmlns:a16="http://schemas.microsoft.com/office/drawing/2014/main" id="{320EEA05-5011-3F40-AF68-C47833688BCC}"/>
                </a:ext>
              </a:extLst>
            </p:cNvPr>
            <p:cNvSpPr/>
            <p:nvPr/>
          </p:nvSpPr>
          <p:spPr>
            <a:xfrm>
              <a:off x="5916716" y="5635715"/>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163" name="Freihandform 162">
              <a:extLst>
                <a:ext uri="{FF2B5EF4-FFF2-40B4-BE49-F238E27FC236}">
                  <a16:creationId xmlns:a16="http://schemas.microsoft.com/office/drawing/2014/main" id="{BB5F50D2-7873-C64A-BE13-B47AB5811609}"/>
                </a:ext>
              </a:extLst>
            </p:cNvPr>
            <p:cNvSpPr/>
            <p:nvPr/>
          </p:nvSpPr>
          <p:spPr>
            <a:xfrm>
              <a:off x="5805001" y="5161707"/>
              <a:ext cx="286738" cy="286738"/>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80CAD1"/>
            </a:solidFill>
            <a:ln w="11626" cap="flat">
              <a:noFill/>
              <a:prstDash val="solid"/>
              <a:miter/>
            </a:ln>
          </p:spPr>
          <p:txBody>
            <a:bodyPr rtlCol="0" anchor="ctr"/>
            <a:lstStyle/>
            <a:p>
              <a:endParaRPr lang="de-DE"/>
            </a:p>
          </p:txBody>
        </p:sp>
        <p:sp>
          <p:nvSpPr>
            <p:cNvPr id="164" name="Freihandform 163">
              <a:extLst>
                <a:ext uri="{FF2B5EF4-FFF2-40B4-BE49-F238E27FC236}">
                  <a16:creationId xmlns:a16="http://schemas.microsoft.com/office/drawing/2014/main" id="{BF70F149-DF92-6F43-8A48-85FFE5ACAC82}"/>
                </a:ext>
              </a:extLst>
            </p:cNvPr>
            <p:cNvSpPr/>
            <p:nvPr/>
          </p:nvSpPr>
          <p:spPr>
            <a:xfrm>
              <a:off x="6180933" y="4971518"/>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6356" y="131483"/>
                    <a:pt x="98903" y="131483"/>
                  </a:cubicBezTo>
                  <a:close/>
                </a:path>
              </a:pathLst>
            </a:custGeom>
            <a:solidFill>
              <a:srgbClr val="4ABCC5"/>
            </a:solidFill>
            <a:ln w="11626" cap="flat">
              <a:noFill/>
              <a:prstDash val="solid"/>
              <a:miter/>
            </a:ln>
          </p:spPr>
          <p:txBody>
            <a:bodyPr rtlCol="0" anchor="ctr"/>
            <a:lstStyle/>
            <a:p>
              <a:endParaRPr lang="de-DE"/>
            </a:p>
          </p:txBody>
        </p:sp>
        <p:sp>
          <p:nvSpPr>
            <p:cNvPr id="165" name="Freihandform 164">
              <a:extLst>
                <a:ext uri="{FF2B5EF4-FFF2-40B4-BE49-F238E27FC236}">
                  <a16:creationId xmlns:a16="http://schemas.microsoft.com/office/drawing/2014/main" id="{E6EC344F-D04E-BE44-8EE4-168D44176D87}"/>
                </a:ext>
              </a:extLst>
            </p:cNvPr>
            <p:cNvSpPr/>
            <p:nvPr/>
          </p:nvSpPr>
          <p:spPr>
            <a:xfrm>
              <a:off x="5933477" y="4150744"/>
              <a:ext cx="350045" cy="350045"/>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4ABCC5"/>
            </a:solidFill>
            <a:ln w="11626" cap="flat">
              <a:noFill/>
              <a:prstDash val="solid"/>
              <a:miter/>
            </a:ln>
          </p:spPr>
          <p:txBody>
            <a:bodyPr rtlCol="0" anchor="ctr"/>
            <a:lstStyle/>
            <a:p>
              <a:endParaRPr lang="de-DE"/>
            </a:p>
          </p:txBody>
        </p:sp>
        <p:sp>
          <p:nvSpPr>
            <p:cNvPr id="166" name="Freihandform 165">
              <a:extLst>
                <a:ext uri="{FF2B5EF4-FFF2-40B4-BE49-F238E27FC236}">
                  <a16:creationId xmlns:a16="http://schemas.microsoft.com/office/drawing/2014/main" id="{6F5BF766-5CB6-744D-8F8D-785E6FFBBDBB}"/>
                </a:ext>
              </a:extLst>
            </p:cNvPr>
            <p:cNvSpPr/>
            <p:nvPr/>
          </p:nvSpPr>
          <p:spPr>
            <a:xfrm>
              <a:off x="5978439" y="6283893"/>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167" name="Freihandform 166">
              <a:extLst>
                <a:ext uri="{FF2B5EF4-FFF2-40B4-BE49-F238E27FC236}">
                  <a16:creationId xmlns:a16="http://schemas.microsoft.com/office/drawing/2014/main" id="{D0CEF14B-4364-244B-A20F-E1AD2EB8A89A}"/>
                </a:ext>
              </a:extLst>
            </p:cNvPr>
            <p:cNvSpPr/>
            <p:nvPr/>
          </p:nvSpPr>
          <p:spPr>
            <a:xfrm>
              <a:off x="6328002" y="5468915"/>
              <a:ext cx="47197" cy="47197"/>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5" y="0"/>
                    <a:pt x="0" y="4654"/>
                    <a:pt x="0" y="10472"/>
                  </a:cubicBezTo>
                  <a:lnTo>
                    <a:pt x="0" y="31416"/>
                  </a:lnTo>
                  <a:cubicBezTo>
                    <a:pt x="0" y="37234"/>
                    <a:pt x="4655" y="41888"/>
                    <a:pt x="10472" y="41888"/>
                  </a:cubicBezTo>
                  <a:close/>
                </a:path>
              </a:pathLst>
            </a:custGeom>
            <a:solidFill>
              <a:srgbClr val="4ABCC5"/>
            </a:solidFill>
            <a:ln w="11626" cap="flat">
              <a:noFill/>
              <a:prstDash val="solid"/>
              <a:miter/>
            </a:ln>
          </p:spPr>
          <p:txBody>
            <a:bodyPr rtlCol="0" anchor="ctr"/>
            <a:lstStyle/>
            <a:p>
              <a:endParaRPr lang="de-DE"/>
            </a:p>
          </p:txBody>
        </p:sp>
        <p:sp>
          <p:nvSpPr>
            <p:cNvPr id="168" name="Freihandform 167">
              <a:extLst>
                <a:ext uri="{FF2B5EF4-FFF2-40B4-BE49-F238E27FC236}">
                  <a16:creationId xmlns:a16="http://schemas.microsoft.com/office/drawing/2014/main" id="{8D185D98-0EB6-A24B-8C72-21F1F20CAA49}"/>
                </a:ext>
              </a:extLst>
            </p:cNvPr>
            <p:cNvSpPr/>
            <p:nvPr/>
          </p:nvSpPr>
          <p:spPr>
            <a:xfrm>
              <a:off x="6194939" y="5537800"/>
              <a:ext cx="47197" cy="47197"/>
            </a:xfrm>
            <a:custGeom>
              <a:avLst/>
              <a:gdLst>
                <a:gd name="connsiteX0" fmla="*/ 10472 w 41888"/>
                <a:gd name="connsiteY0" fmla="*/ 41888 h 41888"/>
                <a:gd name="connsiteX1" fmla="*/ 31416 w 41888"/>
                <a:gd name="connsiteY1" fmla="*/ 41888 h 41888"/>
                <a:gd name="connsiteX2" fmla="*/ 41888 w 41888"/>
                <a:gd name="connsiteY2" fmla="*/ 31416 h 41888"/>
                <a:gd name="connsiteX3" fmla="*/ 41888 w 41888"/>
                <a:gd name="connsiteY3" fmla="*/ 10472 h 41888"/>
                <a:gd name="connsiteX4" fmla="*/ 31416 w 41888"/>
                <a:gd name="connsiteY4" fmla="*/ 0 h 41888"/>
                <a:gd name="connsiteX5" fmla="*/ 10472 w 41888"/>
                <a:gd name="connsiteY5" fmla="*/ 0 h 41888"/>
                <a:gd name="connsiteX6" fmla="*/ 0 w 41888"/>
                <a:gd name="connsiteY6" fmla="*/ 10472 h 41888"/>
                <a:gd name="connsiteX7" fmla="*/ 0 w 41888"/>
                <a:gd name="connsiteY7" fmla="*/ 31416 h 41888"/>
                <a:gd name="connsiteX8" fmla="*/ 10472 w 41888"/>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888" h="41888">
                  <a:moveTo>
                    <a:pt x="10472" y="41888"/>
                  </a:moveTo>
                  <a:lnTo>
                    <a:pt x="31416" y="41888"/>
                  </a:lnTo>
                  <a:cubicBezTo>
                    <a:pt x="37234" y="41888"/>
                    <a:pt x="41888" y="37234"/>
                    <a:pt x="41888" y="31416"/>
                  </a:cubicBezTo>
                  <a:lnTo>
                    <a:pt x="41888" y="10472"/>
                  </a:lnTo>
                  <a:cubicBezTo>
                    <a:pt x="41888" y="4654"/>
                    <a:pt x="37234" y="0"/>
                    <a:pt x="31416" y="0"/>
                  </a:cubicBezTo>
                  <a:lnTo>
                    <a:pt x="10472" y="0"/>
                  </a:lnTo>
                  <a:cubicBezTo>
                    <a:pt x="4654" y="0"/>
                    <a:pt x="0" y="4654"/>
                    <a:pt x="0" y="10472"/>
                  </a:cubicBezTo>
                  <a:lnTo>
                    <a:pt x="0" y="31416"/>
                  </a:lnTo>
                  <a:cubicBezTo>
                    <a:pt x="0" y="37234"/>
                    <a:pt x="4654" y="41888"/>
                    <a:pt x="10472" y="41888"/>
                  </a:cubicBezTo>
                  <a:close/>
                </a:path>
              </a:pathLst>
            </a:custGeom>
            <a:solidFill>
              <a:srgbClr val="80CAD1"/>
            </a:solidFill>
            <a:ln w="11626" cap="flat">
              <a:noFill/>
              <a:prstDash val="solid"/>
              <a:miter/>
            </a:ln>
          </p:spPr>
          <p:txBody>
            <a:bodyPr rtlCol="0" anchor="ctr"/>
            <a:lstStyle/>
            <a:p>
              <a:endParaRPr lang="de-DE"/>
            </a:p>
          </p:txBody>
        </p:sp>
        <p:sp>
          <p:nvSpPr>
            <p:cNvPr id="169" name="Freihandform 168">
              <a:extLst>
                <a:ext uri="{FF2B5EF4-FFF2-40B4-BE49-F238E27FC236}">
                  <a16:creationId xmlns:a16="http://schemas.microsoft.com/office/drawing/2014/main" id="{1E990C92-7F05-4D48-B90A-354F4A295598}"/>
                </a:ext>
              </a:extLst>
            </p:cNvPr>
            <p:cNvSpPr/>
            <p:nvPr/>
          </p:nvSpPr>
          <p:spPr>
            <a:xfrm>
              <a:off x="6218538" y="5408694"/>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7234"/>
                    <a:pt x="3669" y="41888"/>
                    <a:pt x="10650" y="41888"/>
                  </a:cubicBezTo>
                  <a:close/>
                </a:path>
              </a:pathLst>
            </a:custGeom>
            <a:solidFill>
              <a:srgbClr val="80CAD1"/>
            </a:solidFill>
            <a:ln w="11626" cap="flat">
              <a:noFill/>
              <a:prstDash val="solid"/>
              <a:miter/>
            </a:ln>
          </p:spPr>
          <p:txBody>
            <a:bodyPr rtlCol="0" anchor="ctr"/>
            <a:lstStyle/>
            <a:p>
              <a:endParaRPr lang="de-DE"/>
            </a:p>
          </p:txBody>
        </p:sp>
        <p:sp>
          <p:nvSpPr>
            <p:cNvPr id="170" name="Freihandform 169">
              <a:extLst>
                <a:ext uri="{FF2B5EF4-FFF2-40B4-BE49-F238E27FC236}">
                  <a16:creationId xmlns:a16="http://schemas.microsoft.com/office/drawing/2014/main" id="{6E626CD9-ED64-A44C-BFD6-ECCA13CD7F0E}"/>
                </a:ext>
              </a:extLst>
            </p:cNvPr>
            <p:cNvSpPr/>
            <p:nvPr/>
          </p:nvSpPr>
          <p:spPr>
            <a:xfrm>
              <a:off x="6305381" y="5319891"/>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6071"/>
                    <a:pt x="3669" y="41888"/>
                    <a:pt x="10650" y="41888"/>
                  </a:cubicBezTo>
                  <a:close/>
                </a:path>
              </a:pathLst>
            </a:custGeom>
            <a:solidFill>
              <a:srgbClr val="BAE0E4"/>
            </a:solidFill>
            <a:ln w="11626" cap="flat">
              <a:noFill/>
              <a:prstDash val="solid"/>
              <a:miter/>
            </a:ln>
          </p:spPr>
          <p:txBody>
            <a:bodyPr rtlCol="0" anchor="ctr"/>
            <a:lstStyle/>
            <a:p>
              <a:endParaRPr lang="de-DE"/>
            </a:p>
          </p:txBody>
        </p:sp>
        <p:sp>
          <p:nvSpPr>
            <p:cNvPr id="171" name="Freihandform 707">
              <a:extLst>
                <a:ext uri="{FF2B5EF4-FFF2-40B4-BE49-F238E27FC236}">
                  <a16:creationId xmlns:a16="http://schemas.microsoft.com/office/drawing/2014/main" id="{3754505E-F2CA-214A-B153-AB23CE465739}"/>
                </a:ext>
              </a:extLst>
            </p:cNvPr>
            <p:cNvSpPr/>
            <p:nvPr/>
          </p:nvSpPr>
          <p:spPr>
            <a:xfrm>
              <a:off x="5908480" y="4661966"/>
              <a:ext cx="228533" cy="228533"/>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chemeClr val="accent1">
                <a:lumMod val="40000"/>
                <a:lumOff val="60000"/>
              </a:schemeClr>
            </a:solidFill>
            <a:ln w="11626" cap="flat">
              <a:noFill/>
              <a:prstDash val="solid"/>
              <a:miter/>
            </a:ln>
          </p:spPr>
          <p:txBody>
            <a:bodyPr rtlCol="0" anchor="ctr"/>
            <a:lstStyle/>
            <a:p>
              <a:endParaRPr lang="de-DE"/>
            </a:p>
          </p:txBody>
        </p:sp>
        <p:sp>
          <p:nvSpPr>
            <p:cNvPr id="172" name="Freihandform 707">
              <a:extLst>
                <a:ext uri="{FF2B5EF4-FFF2-40B4-BE49-F238E27FC236}">
                  <a16:creationId xmlns:a16="http://schemas.microsoft.com/office/drawing/2014/main" id="{2E9B41FF-EAFD-DA45-A693-25192D574FCB}"/>
                </a:ext>
              </a:extLst>
            </p:cNvPr>
            <p:cNvSpPr/>
            <p:nvPr/>
          </p:nvSpPr>
          <p:spPr>
            <a:xfrm>
              <a:off x="6169255" y="5776701"/>
              <a:ext cx="228533" cy="228533"/>
            </a:xfrm>
            <a:custGeom>
              <a:avLst/>
              <a:gdLst>
                <a:gd name="connsiteX0" fmla="*/ 232713 w 310671"/>
                <a:gd name="connsiteY0" fmla="*/ 310672 h 310671"/>
                <a:gd name="connsiteX1" fmla="*/ 77959 w 310671"/>
                <a:gd name="connsiteY1" fmla="*/ 310672 h 310671"/>
                <a:gd name="connsiteX2" fmla="*/ 0 w 310671"/>
                <a:gd name="connsiteY2" fmla="*/ 232713 h 310671"/>
                <a:gd name="connsiteX3" fmla="*/ 0 w 310671"/>
                <a:gd name="connsiteY3" fmla="*/ 77959 h 310671"/>
                <a:gd name="connsiteX4" fmla="*/ 77959 w 310671"/>
                <a:gd name="connsiteY4" fmla="*/ 0 h 310671"/>
                <a:gd name="connsiteX5" fmla="*/ 232713 w 310671"/>
                <a:gd name="connsiteY5" fmla="*/ 0 h 310671"/>
                <a:gd name="connsiteX6" fmla="*/ 310672 w 310671"/>
                <a:gd name="connsiteY6" fmla="*/ 77959 h 310671"/>
                <a:gd name="connsiteX7" fmla="*/ 310672 w 310671"/>
                <a:gd name="connsiteY7" fmla="*/ 232713 h 310671"/>
                <a:gd name="connsiteX8" fmla="*/ 232713 w 310671"/>
                <a:gd name="connsiteY8" fmla="*/ 310672 h 310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10671" h="310671">
                  <a:moveTo>
                    <a:pt x="232713" y="310672"/>
                  </a:moveTo>
                  <a:lnTo>
                    <a:pt x="77959" y="310672"/>
                  </a:lnTo>
                  <a:cubicBezTo>
                    <a:pt x="34907" y="310672"/>
                    <a:pt x="0" y="275765"/>
                    <a:pt x="0" y="232713"/>
                  </a:cubicBezTo>
                  <a:lnTo>
                    <a:pt x="0" y="77959"/>
                  </a:lnTo>
                  <a:cubicBezTo>
                    <a:pt x="0" y="34907"/>
                    <a:pt x="34907" y="0"/>
                    <a:pt x="77959" y="0"/>
                  </a:cubicBezTo>
                  <a:lnTo>
                    <a:pt x="232713" y="0"/>
                  </a:lnTo>
                  <a:cubicBezTo>
                    <a:pt x="275765" y="0"/>
                    <a:pt x="310672" y="34907"/>
                    <a:pt x="310672" y="77959"/>
                  </a:cubicBezTo>
                  <a:lnTo>
                    <a:pt x="310672" y="232713"/>
                  </a:lnTo>
                  <a:cubicBezTo>
                    <a:pt x="310672" y="275765"/>
                    <a:pt x="275765" y="310672"/>
                    <a:pt x="232713" y="310672"/>
                  </a:cubicBezTo>
                  <a:close/>
                </a:path>
              </a:pathLst>
            </a:custGeom>
            <a:solidFill>
              <a:srgbClr val="4ABCC5"/>
            </a:solidFill>
            <a:ln w="11626" cap="flat">
              <a:noFill/>
              <a:prstDash val="solid"/>
              <a:miter/>
            </a:ln>
          </p:spPr>
          <p:txBody>
            <a:bodyPr rtlCol="0" anchor="ctr"/>
            <a:lstStyle/>
            <a:p>
              <a:endParaRPr lang="de-DE"/>
            </a:p>
          </p:txBody>
        </p:sp>
        <p:sp>
          <p:nvSpPr>
            <p:cNvPr id="173" name="Freihandform 704">
              <a:extLst>
                <a:ext uri="{FF2B5EF4-FFF2-40B4-BE49-F238E27FC236}">
                  <a16:creationId xmlns:a16="http://schemas.microsoft.com/office/drawing/2014/main" id="{B3CC76F7-03CE-474D-8A26-E6646ECE9936}"/>
                </a:ext>
              </a:extLst>
            </p:cNvPr>
            <p:cNvSpPr/>
            <p:nvPr/>
          </p:nvSpPr>
          <p:spPr>
            <a:xfrm>
              <a:off x="6046793" y="6112750"/>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174" name="Freihandform 721">
              <a:extLst>
                <a:ext uri="{FF2B5EF4-FFF2-40B4-BE49-F238E27FC236}">
                  <a16:creationId xmlns:a16="http://schemas.microsoft.com/office/drawing/2014/main" id="{37BFA1C2-AC5B-504B-8184-6029E75E7DC4}"/>
                </a:ext>
              </a:extLst>
            </p:cNvPr>
            <p:cNvSpPr/>
            <p:nvPr/>
          </p:nvSpPr>
          <p:spPr>
            <a:xfrm>
              <a:off x="5800556" y="4537424"/>
              <a:ext cx="47397" cy="47197"/>
            </a:xfrm>
            <a:custGeom>
              <a:avLst/>
              <a:gdLst>
                <a:gd name="connsiteX0" fmla="*/ 10650 w 42066"/>
                <a:gd name="connsiteY0" fmla="*/ 41888 h 41888"/>
                <a:gd name="connsiteX1" fmla="*/ 31594 w 42066"/>
                <a:gd name="connsiteY1" fmla="*/ 41888 h 41888"/>
                <a:gd name="connsiteX2" fmla="*/ 42066 w 42066"/>
                <a:gd name="connsiteY2" fmla="*/ 31416 h 41888"/>
                <a:gd name="connsiteX3" fmla="*/ 42066 w 42066"/>
                <a:gd name="connsiteY3" fmla="*/ 10472 h 41888"/>
                <a:gd name="connsiteX4" fmla="*/ 31594 w 42066"/>
                <a:gd name="connsiteY4" fmla="*/ 0 h 41888"/>
                <a:gd name="connsiteX5" fmla="*/ 10650 w 42066"/>
                <a:gd name="connsiteY5" fmla="*/ 0 h 41888"/>
                <a:gd name="connsiteX6" fmla="*/ 178 w 42066"/>
                <a:gd name="connsiteY6" fmla="*/ 10472 h 41888"/>
                <a:gd name="connsiteX7" fmla="*/ 178 w 42066"/>
                <a:gd name="connsiteY7" fmla="*/ 31416 h 41888"/>
                <a:gd name="connsiteX8" fmla="*/ 10650 w 42066"/>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66" h="41888">
                  <a:moveTo>
                    <a:pt x="10650" y="41888"/>
                  </a:moveTo>
                  <a:lnTo>
                    <a:pt x="31594" y="41888"/>
                  </a:lnTo>
                  <a:cubicBezTo>
                    <a:pt x="37412" y="41888"/>
                    <a:pt x="42066" y="37234"/>
                    <a:pt x="42066" y="31416"/>
                  </a:cubicBezTo>
                  <a:lnTo>
                    <a:pt x="42066" y="10472"/>
                  </a:lnTo>
                  <a:cubicBezTo>
                    <a:pt x="42066" y="4654"/>
                    <a:pt x="37412" y="0"/>
                    <a:pt x="31594" y="0"/>
                  </a:cubicBezTo>
                  <a:lnTo>
                    <a:pt x="10650" y="0"/>
                  </a:lnTo>
                  <a:cubicBezTo>
                    <a:pt x="4832" y="0"/>
                    <a:pt x="178" y="4654"/>
                    <a:pt x="178" y="10472"/>
                  </a:cubicBezTo>
                  <a:lnTo>
                    <a:pt x="178" y="31416"/>
                  </a:lnTo>
                  <a:cubicBezTo>
                    <a:pt x="-985" y="36071"/>
                    <a:pt x="3669" y="41888"/>
                    <a:pt x="10650" y="41888"/>
                  </a:cubicBezTo>
                  <a:close/>
                </a:path>
              </a:pathLst>
            </a:custGeom>
            <a:solidFill>
              <a:srgbClr val="BAE0E4"/>
            </a:solidFill>
            <a:ln w="11626" cap="flat">
              <a:noFill/>
              <a:prstDash val="solid"/>
              <a:miter/>
            </a:ln>
          </p:spPr>
          <p:txBody>
            <a:bodyPr rtlCol="0" anchor="ctr"/>
            <a:lstStyle/>
            <a:p>
              <a:endParaRPr lang="de-DE"/>
            </a:p>
          </p:txBody>
        </p:sp>
        <p:sp>
          <p:nvSpPr>
            <p:cNvPr id="175" name="Freihandform 708">
              <a:extLst>
                <a:ext uri="{FF2B5EF4-FFF2-40B4-BE49-F238E27FC236}">
                  <a16:creationId xmlns:a16="http://schemas.microsoft.com/office/drawing/2014/main" id="{2732B3E1-27E7-884D-AB43-FB1BD8509396}"/>
                </a:ext>
              </a:extLst>
            </p:cNvPr>
            <p:cNvSpPr/>
            <p:nvPr/>
          </p:nvSpPr>
          <p:spPr>
            <a:xfrm>
              <a:off x="6023110" y="6644569"/>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176" name="Freihandform 704">
              <a:extLst>
                <a:ext uri="{FF2B5EF4-FFF2-40B4-BE49-F238E27FC236}">
                  <a16:creationId xmlns:a16="http://schemas.microsoft.com/office/drawing/2014/main" id="{DFF76215-00A3-D949-8D23-0DAC45E975B3}"/>
                </a:ext>
              </a:extLst>
            </p:cNvPr>
            <p:cNvSpPr/>
            <p:nvPr/>
          </p:nvSpPr>
          <p:spPr>
            <a:xfrm>
              <a:off x="5931706" y="6482680"/>
              <a:ext cx="115086" cy="11508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7520" y="131483"/>
                    <a:pt x="98903" y="131483"/>
                  </a:cubicBezTo>
                  <a:close/>
                </a:path>
              </a:pathLst>
            </a:custGeom>
            <a:solidFill>
              <a:srgbClr val="BAE0E4"/>
            </a:solidFill>
            <a:ln w="11626" cap="flat">
              <a:noFill/>
              <a:prstDash val="solid"/>
              <a:miter/>
            </a:ln>
          </p:spPr>
          <p:txBody>
            <a:bodyPr rtlCol="0" anchor="ctr"/>
            <a:lstStyle/>
            <a:p>
              <a:endParaRPr lang="de-DE"/>
            </a:p>
          </p:txBody>
        </p:sp>
        <p:sp>
          <p:nvSpPr>
            <p:cNvPr id="177" name="Freihandform 708">
              <a:extLst>
                <a:ext uri="{FF2B5EF4-FFF2-40B4-BE49-F238E27FC236}">
                  <a16:creationId xmlns:a16="http://schemas.microsoft.com/office/drawing/2014/main" id="{A2EECEA4-809F-314F-AE96-04947121A4F4}"/>
                </a:ext>
              </a:extLst>
            </p:cNvPr>
            <p:cNvSpPr/>
            <p:nvPr/>
          </p:nvSpPr>
          <p:spPr>
            <a:xfrm>
              <a:off x="6118139" y="6509318"/>
              <a:ext cx="47365" cy="47197"/>
            </a:xfrm>
            <a:custGeom>
              <a:avLst/>
              <a:gdLst>
                <a:gd name="connsiteX0" fmla="*/ 10622 w 42037"/>
                <a:gd name="connsiteY0" fmla="*/ 41888 h 41888"/>
                <a:gd name="connsiteX1" fmla="*/ 31566 w 42037"/>
                <a:gd name="connsiteY1" fmla="*/ 41888 h 41888"/>
                <a:gd name="connsiteX2" fmla="*/ 42038 w 42037"/>
                <a:gd name="connsiteY2" fmla="*/ 31416 h 41888"/>
                <a:gd name="connsiteX3" fmla="*/ 42038 w 42037"/>
                <a:gd name="connsiteY3" fmla="*/ 10472 h 41888"/>
                <a:gd name="connsiteX4" fmla="*/ 31566 w 42037"/>
                <a:gd name="connsiteY4" fmla="*/ 0 h 41888"/>
                <a:gd name="connsiteX5" fmla="*/ 10622 w 42037"/>
                <a:gd name="connsiteY5" fmla="*/ 0 h 41888"/>
                <a:gd name="connsiteX6" fmla="*/ 150 w 42037"/>
                <a:gd name="connsiteY6" fmla="*/ 10472 h 41888"/>
                <a:gd name="connsiteX7" fmla="*/ 150 w 42037"/>
                <a:gd name="connsiteY7" fmla="*/ 31416 h 41888"/>
                <a:gd name="connsiteX8" fmla="*/ 10622 w 42037"/>
                <a:gd name="connsiteY8" fmla="*/ 41888 h 41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037" h="41888">
                  <a:moveTo>
                    <a:pt x="10622" y="41888"/>
                  </a:moveTo>
                  <a:lnTo>
                    <a:pt x="31566" y="41888"/>
                  </a:lnTo>
                  <a:cubicBezTo>
                    <a:pt x="37384" y="41888"/>
                    <a:pt x="42038" y="37234"/>
                    <a:pt x="42038" y="31416"/>
                  </a:cubicBezTo>
                  <a:lnTo>
                    <a:pt x="42038" y="10472"/>
                  </a:lnTo>
                  <a:cubicBezTo>
                    <a:pt x="42038" y="4654"/>
                    <a:pt x="37384" y="0"/>
                    <a:pt x="31566" y="0"/>
                  </a:cubicBezTo>
                  <a:lnTo>
                    <a:pt x="10622" y="0"/>
                  </a:lnTo>
                  <a:cubicBezTo>
                    <a:pt x="4804" y="0"/>
                    <a:pt x="150" y="4654"/>
                    <a:pt x="150" y="10472"/>
                  </a:cubicBezTo>
                  <a:lnTo>
                    <a:pt x="150" y="31416"/>
                  </a:lnTo>
                  <a:cubicBezTo>
                    <a:pt x="-1014" y="37234"/>
                    <a:pt x="4804" y="41888"/>
                    <a:pt x="10622" y="41888"/>
                  </a:cubicBezTo>
                  <a:close/>
                </a:path>
              </a:pathLst>
            </a:custGeom>
            <a:solidFill>
              <a:srgbClr val="4ABCC5"/>
            </a:solidFill>
            <a:ln w="11626" cap="flat">
              <a:noFill/>
              <a:prstDash val="solid"/>
              <a:miter/>
            </a:ln>
          </p:spPr>
          <p:txBody>
            <a:bodyPr rtlCol="0" anchor="ctr"/>
            <a:lstStyle/>
            <a:p>
              <a:endParaRPr lang="de-DE"/>
            </a:p>
          </p:txBody>
        </p:sp>
        <p:sp>
          <p:nvSpPr>
            <p:cNvPr id="178" name="Freihandform 706">
              <a:extLst>
                <a:ext uri="{FF2B5EF4-FFF2-40B4-BE49-F238E27FC236}">
                  <a16:creationId xmlns:a16="http://schemas.microsoft.com/office/drawing/2014/main" id="{5E1C2170-FE66-D747-9F8D-EEB93CD2A6C3}"/>
                </a:ext>
              </a:extLst>
            </p:cNvPr>
            <p:cNvSpPr/>
            <p:nvPr/>
          </p:nvSpPr>
          <p:spPr>
            <a:xfrm>
              <a:off x="6138601" y="6787618"/>
              <a:ext cx="148146" cy="148146"/>
            </a:xfrm>
            <a:custGeom>
              <a:avLst/>
              <a:gdLst>
                <a:gd name="connsiteX0" fmla="*/ 98903 w 131482"/>
                <a:gd name="connsiteY0" fmla="*/ 131483 h 131482"/>
                <a:gd name="connsiteX1" fmla="*/ 32580 w 131482"/>
                <a:gd name="connsiteY1" fmla="*/ 131483 h 131482"/>
                <a:gd name="connsiteX2" fmla="*/ 0 w 131482"/>
                <a:gd name="connsiteY2" fmla="*/ 98903 h 131482"/>
                <a:gd name="connsiteX3" fmla="*/ 0 w 131482"/>
                <a:gd name="connsiteY3" fmla="*/ 32580 h 131482"/>
                <a:gd name="connsiteX4" fmla="*/ 32580 w 131482"/>
                <a:gd name="connsiteY4" fmla="*/ 0 h 131482"/>
                <a:gd name="connsiteX5" fmla="*/ 98903 w 131482"/>
                <a:gd name="connsiteY5" fmla="*/ 0 h 131482"/>
                <a:gd name="connsiteX6" fmla="*/ 131483 w 131482"/>
                <a:gd name="connsiteY6" fmla="*/ 32580 h 131482"/>
                <a:gd name="connsiteX7" fmla="*/ 131483 w 131482"/>
                <a:gd name="connsiteY7" fmla="*/ 98903 h 131482"/>
                <a:gd name="connsiteX8" fmla="*/ 98903 w 131482"/>
                <a:gd name="connsiteY8" fmla="*/ 131483 h 131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82" h="131482">
                  <a:moveTo>
                    <a:pt x="98903" y="131483"/>
                  </a:moveTo>
                  <a:lnTo>
                    <a:pt x="32580" y="131483"/>
                  </a:lnTo>
                  <a:cubicBezTo>
                    <a:pt x="13963" y="131483"/>
                    <a:pt x="0" y="116356"/>
                    <a:pt x="0" y="98903"/>
                  </a:cubicBezTo>
                  <a:lnTo>
                    <a:pt x="0" y="32580"/>
                  </a:lnTo>
                  <a:cubicBezTo>
                    <a:pt x="0" y="13963"/>
                    <a:pt x="15126" y="0"/>
                    <a:pt x="32580" y="0"/>
                  </a:cubicBezTo>
                  <a:lnTo>
                    <a:pt x="98903" y="0"/>
                  </a:lnTo>
                  <a:cubicBezTo>
                    <a:pt x="117520" y="0"/>
                    <a:pt x="131483" y="15126"/>
                    <a:pt x="131483" y="32580"/>
                  </a:cubicBezTo>
                  <a:lnTo>
                    <a:pt x="131483" y="98903"/>
                  </a:lnTo>
                  <a:cubicBezTo>
                    <a:pt x="131483" y="116356"/>
                    <a:pt x="116356" y="131483"/>
                    <a:pt x="98903" y="131483"/>
                  </a:cubicBezTo>
                  <a:close/>
                </a:path>
              </a:pathLst>
            </a:custGeom>
            <a:solidFill>
              <a:srgbClr val="4ABCC5"/>
            </a:solidFill>
            <a:ln w="11626" cap="flat">
              <a:noFill/>
              <a:prstDash val="solid"/>
              <a:miter/>
            </a:ln>
          </p:spPr>
          <p:txBody>
            <a:bodyPr rtlCol="0" anchor="ctr"/>
            <a:lstStyle/>
            <a:p>
              <a:endParaRPr lang="de-DE"/>
            </a:p>
          </p:txBody>
        </p:sp>
      </p:grpSp>
      <p:sp>
        <p:nvSpPr>
          <p:cNvPr id="183" name="Rechteck: abgerundete Ecken 19">
            <a:extLst>
              <a:ext uri="{FF2B5EF4-FFF2-40B4-BE49-F238E27FC236}">
                <a16:creationId xmlns:a16="http://schemas.microsoft.com/office/drawing/2014/main" id="{A2729D63-168F-784E-960F-B3BE5C8DD73D}"/>
              </a:ext>
            </a:extLst>
          </p:cNvPr>
          <p:cNvSpPr/>
          <p:nvPr/>
        </p:nvSpPr>
        <p:spPr>
          <a:xfrm>
            <a:off x="10176094" y="3817449"/>
            <a:ext cx="271225" cy="2712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85" name="Rechteck: abgerundete Ecken 19">
            <a:extLst>
              <a:ext uri="{FF2B5EF4-FFF2-40B4-BE49-F238E27FC236}">
                <a16:creationId xmlns:a16="http://schemas.microsoft.com/office/drawing/2014/main" id="{EBE8C92D-57F0-0340-AA87-34C157F47521}"/>
              </a:ext>
            </a:extLst>
          </p:cNvPr>
          <p:cNvSpPr/>
          <p:nvPr/>
        </p:nvSpPr>
        <p:spPr>
          <a:xfrm>
            <a:off x="3410861" y="6119521"/>
            <a:ext cx="271225" cy="2712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86" name="Rechteck: abgerundete Ecken 19">
            <a:extLst>
              <a:ext uri="{FF2B5EF4-FFF2-40B4-BE49-F238E27FC236}">
                <a16:creationId xmlns:a16="http://schemas.microsoft.com/office/drawing/2014/main" id="{D0F71556-7D34-8C49-8ACA-FCD9EC6B9618}"/>
              </a:ext>
            </a:extLst>
          </p:cNvPr>
          <p:cNvSpPr/>
          <p:nvPr/>
        </p:nvSpPr>
        <p:spPr>
          <a:xfrm>
            <a:off x="6610974" y="6385739"/>
            <a:ext cx="271225" cy="2712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87" name="Rechteck: abgerundete Ecken 19">
            <a:extLst>
              <a:ext uri="{FF2B5EF4-FFF2-40B4-BE49-F238E27FC236}">
                <a16:creationId xmlns:a16="http://schemas.microsoft.com/office/drawing/2014/main" id="{8E34A23E-64AF-E640-BDF6-ADD8DC79FD9D}"/>
              </a:ext>
            </a:extLst>
          </p:cNvPr>
          <p:cNvSpPr/>
          <p:nvPr/>
        </p:nvSpPr>
        <p:spPr>
          <a:xfrm>
            <a:off x="7004250" y="5699142"/>
            <a:ext cx="271225" cy="2712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89" name="Rechteck 188">
            <a:extLst>
              <a:ext uri="{FF2B5EF4-FFF2-40B4-BE49-F238E27FC236}">
                <a16:creationId xmlns:a16="http://schemas.microsoft.com/office/drawing/2014/main" id="{C864AE11-1801-BA42-B857-B27EEE3B370A}"/>
              </a:ext>
            </a:extLst>
          </p:cNvPr>
          <p:cNvSpPr/>
          <p:nvPr/>
        </p:nvSpPr>
        <p:spPr>
          <a:xfrm>
            <a:off x="531239" y="7992249"/>
            <a:ext cx="11082292" cy="830997"/>
          </a:xfrm>
          <a:prstGeom prst="rect">
            <a:avLst/>
          </a:prstGeom>
        </p:spPr>
        <p:txBody>
          <a:bodyPr wrap="square">
            <a:spAutoFit/>
          </a:bodyPr>
          <a:lstStyle/>
          <a:p>
            <a:r>
              <a:rPr lang="en-US" sz="1600">
                <a:solidFill>
                  <a:srgbClr val="000000"/>
                </a:solidFill>
                <a:latin typeface="Roboto Light" panose="02000000000000000000" pitchFamily="2" charset="0"/>
                <a:ea typeface="Roboto Light" panose="02000000000000000000" pitchFamily="2" charset="0"/>
                <a:cs typeface="Calibri" panose="020F0502020204030204" pitchFamily="34" charset="0"/>
              </a:rPr>
              <a:t>Automatically created content will be a game changer for all education markets. Next to enhancing our existing sales approaches in the B2B sector and allowing anyone in a company to easily create learning contents, we see the following cases as highly attractive:</a:t>
            </a:r>
            <a:endParaRPr lang="en-US" sz="1600">
              <a:latin typeface="Roboto Light" panose="02000000000000000000" pitchFamily="2" charset="0"/>
              <a:ea typeface="Roboto Light" panose="02000000000000000000" pitchFamily="2" charset="0"/>
              <a:cs typeface="Calibri" panose="020F0502020204030204" pitchFamily="34" charset="0"/>
            </a:endParaRPr>
          </a:p>
        </p:txBody>
      </p:sp>
      <p:sp>
        <p:nvSpPr>
          <p:cNvPr id="190" name="Textfeld 189">
            <a:extLst>
              <a:ext uri="{FF2B5EF4-FFF2-40B4-BE49-F238E27FC236}">
                <a16:creationId xmlns:a16="http://schemas.microsoft.com/office/drawing/2014/main" id="{CE4D5854-62F8-B740-90D7-6774F14A4034}"/>
              </a:ext>
            </a:extLst>
          </p:cNvPr>
          <p:cNvSpPr txBox="1"/>
          <p:nvPr/>
        </p:nvSpPr>
        <p:spPr>
          <a:xfrm>
            <a:off x="4358392" y="9527226"/>
            <a:ext cx="3409735" cy="584775"/>
          </a:xfrm>
          <a:prstGeom prst="rect">
            <a:avLst/>
          </a:prstGeom>
          <a:noFill/>
        </p:spPr>
        <p:txBody>
          <a:bodyPr wrap="square" rtlCol="0">
            <a:spAutoFit/>
          </a:bodyPr>
          <a:lstStyle/>
          <a:p>
            <a:pPr lvl="0">
              <a:defRPr/>
            </a:pPr>
            <a:r>
              <a:rPr lang="de-DE" sz="1600">
                <a:latin typeface="Rubrik New Bold" pitchFamily="2" charset="77"/>
              </a:rPr>
              <a:t>Publishers &amp; </a:t>
            </a:r>
            <a:br>
              <a:rPr lang="de-DE" sz="1600">
                <a:latin typeface="Rubrik New Bold" pitchFamily="2" charset="77"/>
              </a:rPr>
            </a:br>
            <a:r>
              <a:rPr lang="de-DE" sz="1600" err="1">
                <a:latin typeface="Rubrik New Bold" pitchFamily="2" charset="77"/>
              </a:rPr>
              <a:t>nonfiction</a:t>
            </a:r>
            <a:r>
              <a:rPr lang="de-DE" sz="1600">
                <a:latin typeface="Rubrik New Bold" pitchFamily="2" charset="77"/>
              </a:rPr>
              <a:t> </a:t>
            </a:r>
            <a:r>
              <a:rPr lang="de-DE" sz="1600" err="1">
                <a:latin typeface="Rubrik New Bold" pitchFamily="2" charset="77"/>
              </a:rPr>
              <a:t>books</a:t>
            </a:r>
            <a:endParaRPr lang="de-DE" sz="1600">
              <a:latin typeface="Rubrik New Bold" pitchFamily="2" charset="77"/>
            </a:endParaRPr>
          </a:p>
        </p:txBody>
      </p:sp>
      <p:sp>
        <p:nvSpPr>
          <p:cNvPr id="191" name="Textfeld 190">
            <a:extLst>
              <a:ext uri="{FF2B5EF4-FFF2-40B4-BE49-F238E27FC236}">
                <a16:creationId xmlns:a16="http://schemas.microsoft.com/office/drawing/2014/main" id="{0F7454AB-A2FD-1143-A5DC-F6E5DE6CFB85}"/>
              </a:ext>
            </a:extLst>
          </p:cNvPr>
          <p:cNvSpPr txBox="1"/>
          <p:nvPr/>
        </p:nvSpPr>
        <p:spPr>
          <a:xfrm>
            <a:off x="481423" y="9527226"/>
            <a:ext cx="3399468" cy="584775"/>
          </a:xfrm>
          <a:prstGeom prst="rect">
            <a:avLst/>
          </a:prstGeom>
          <a:noFill/>
        </p:spPr>
        <p:txBody>
          <a:bodyPr wrap="square" rtlCol="0">
            <a:spAutoFit/>
          </a:bodyPr>
          <a:lstStyle/>
          <a:p>
            <a:pPr lvl="0">
              <a:defRPr/>
            </a:pPr>
            <a:r>
              <a:rPr lang="de-DE" sz="1600" err="1">
                <a:latin typeface="Rubrik New Bold" pitchFamily="2" charset="77"/>
              </a:rPr>
              <a:t>Universities</a:t>
            </a:r>
            <a:r>
              <a:rPr lang="de-DE" sz="1600">
                <a:latin typeface="Rubrik New Bold" pitchFamily="2" charset="77"/>
              </a:rPr>
              <a:t> &amp; </a:t>
            </a:r>
            <a:br>
              <a:rPr lang="de-DE" sz="1600">
                <a:latin typeface="Rubrik New Bold" pitchFamily="2" charset="77"/>
              </a:rPr>
            </a:br>
            <a:r>
              <a:rPr lang="de-DE" sz="1600" err="1">
                <a:latin typeface="Rubrik New Bold" pitchFamily="2" charset="77"/>
              </a:rPr>
              <a:t>further</a:t>
            </a:r>
            <a:r>
              <a:rPr lang="de-DE" sz="1600">
                <a:latin typeface="Rubrik New Bold" pitchFamily="2" charset="77"/>
              </a:rPr>
              <a:t> </a:t>
            </a:r>
            <a:r>
              <a:rPr lang="de-DE" sz="1600" err="1">
                <a:latin typeface="Rubrik New Bold" pitchFamily="2" charset="77"/>
              </a:rPr>
              <a:t>education</a:t>
            </a:r>
            <a:endParaRPr lang="de-DE" sz="1600">
              <a:latin typeface="Rubrik New Bold" pitchFamily="2" charset="77"/>
            </a:endParaRPr>
          </a:p>
        </p:txBody>
      </p:sp>
      <p:sp>
        <p:nvSpPr>
          <p:cNvPr id="192" name="Textfeld 191">
            <a:extLst>
              <a:ext uri="{FF2B5EF4-FFF2-40B4-BE49-F238E27FC236}">
                <a16:creationId xmlns:a16="http://schemas.microsoft.com/office/drawing/2014/main" id="{95AED18D-232E-C940-BA65-8821D8EA95F2}"/>
              </a:ext>
            </a:extLst>
          </p:cNvPr>
          <p:cNvSpPr txBox="1"/>
          <p:nvPr/>
        </p:nvSpPr>
        <p:spPr>
          <a:xfrm>
            <a:off x="8245628" y="9527226"/>
            <a:ext cx="3409735" cy="584775"/>
          </a:xfrm>
          <a:prstGeom prst="rect">
            <a:avLst/>
          </a:prstGeom>
          <a:noFill/>
        </p:spPr>
        <p:txBody>
          <a:bodyPr wrap="square" rtlCol="0">
            <a:spAutoFit/>
          </a:bodyPr>
          <a:lstStyle/>
          <a:p>
            <a:pPr lvl="0">
              <a:defRPr/>
            </a:pPr>
            <a:r>
              <a:rPr lang="de-DE" sz="1600">
                <a:latin typeface="Rubrik New Bold" pitchFamily="2" charset="77"/>
              </a:rPr>
              <a:t>B2C</a:t>
            </a:r>
          </a:p>
          <a:p>
            <a:pPr lvl="0">
              <a:defRPr/>
            </a:pPr>
            <a:r>
              <a:rPr lang="de-DE" sz="1600" err="1">
                <a:latin typeface="Rubrik New Bold" pitchFamily="2" charset="77"/>
              </a:rPr>
              <a:t>market</a:t>
            </a:r>
            <a:endParaRPr lang="de-DE" sz="1600">
              <a:latin typeface="Rubrik New Bold" pitchFamily="2" charset="77"/>
            </a:endParaRPr>
          </a:p>
        </p:txBody>
      </p:sp>
      <p:sp>
        <p:nvSpPr>
          <p:cNvPr id="193" name="Textplatzhalter 2">
            <a:extLst>
              <a:ext uri="{FF2B5EF4-FFF2-40B4-BE49-F238E27FC236}">
                <a16:creationId xmlns:a16="http://schemas.microsoft.com/office/drawing/2014/main" id="{A91AFB05-F474-334B-BCFF-415C58124991}"/>
              </a:ext>
            </a:extLst>
          </p:cNvPr>
          <p:cNvSpPr txBox="1">
            <a:spLocks/>
          </p:cNvSpPr>
          <p:nvPr/>
        </p:nvSpPr>
        <p:spPr>
          <a:xfrm>
            <a:off x="481423" y="10234992"/>
            <a:ext cx="3420000" cy="2101486"/>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100" err="1">
                <a:latin typeface="Roboto" panose="02000000000000000000" pitchFamily="2" charset="0"/>
                <a:ea typeface="Roboto" panose="02000000000000000000" pitchFamily="2" charset="0"/>
              </a:rPr>
              <a:t>For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the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school</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sector</a:t>
            </a:r>
            <a:r>
              <a:rPr lang="de-DE" sz="1100">
                <a:latin typeface="Roboto" panose="02000000000000000000" pitchFamily="2" charset="0"/>
                <a:ea typeface="Roboto" panose="02000000000000000000" pitchFamily="2" charset="0"/>
              </a:rPr>
              <a:t>, a </a:t>
            </a:r>
            <a:r>
              <a:rPr lang="de-DE" sz="1100" err="1">
                <a:latin typeface="Roboto" panose="02000000000000000000" pitchFamily="2" charset="0"/>
                <a:ea typeface="Roboto" panose="02000000000000000000" pitchFamily="2" charset="0"/>
              </a:rPr>
              <a:t>lot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of</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content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platforms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have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been</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created</a:t>
            </a:r>
            <a:r>
              <a:rPr lang="de-DE" sz="1100">
                <a:latin typeface="Roboto" panose="02000000000000000000" pitchFamily="2" charset="0"/>
                <a:ea typeface="Roboto" panose="02000000000000000000" pitchFamily="2" charset="0"/>
              </a:rPr>
              <a:t>. But </a:t>
            </a:r>
            <a:r>
              <a:rPr lang="de-DE" sz="1100" err="1">
                <a:latin typeface="Roboto" panose="02000000000000000000" pitchFamily="2" charset="0"/>
                <a:ea typeface="Roboto" panose="02000000000000000000" pitchFamily="2" charset="0"/>
              </a:rPr>
              <a:t>for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further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education</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it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is</a:t>
            </a:r>
            <a:r>
              <a:rPr lang="de-DE" sz="1100">
                <a:latin typeface="Roboto" panose="02000000000000000000" pitchFamily="2" charset="0"/>
                <a:ea typeface="Roboto" panose="02000000000000000000" pitchFamily="2" charset="0"/>
              </a:rPr>
              <a:t> not so easy. </a:t>
            </a:r>
            <a:r>
              <a:rPr lang="de-DE" sz="1100" err="1">
                <a:latin typeface="Roboto" panose="02000000000000000000" pitchFamily="2" charset="0"/>
                <a:ea typeface="Roboto" panose="02000000000000000000" pitchFamily="2" charset="0"/>
              </a:rPr>
              <a:t>They</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are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less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centristic</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and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professor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selects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and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uses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his</a:t>
            </a:r>
            <a:r>
              <a:rPr lang="de-DE" sz="1100">
                <a:latin typeface="Roboto" panose="02000000000000000000" pitchFamily="2" charset="0"/>
                <a:ea typeface="Roboto" panose="02000000000000000000" pitchFamily="2" charset="0"/>
              </a:rPr>
              <a:t> / her </a:t>
            </a:r>
            <a:r>
              <a:rPr lang="de-DE" sz="1100" err="1">
                <a:latin typeface="Roboto" panose="02000000000000000000" pitchFamily="2" charset="0"/>
                <a:ea typeface="Roboto" panose="02000000000000000000" pitchFamily="2" charset="0"/>
              </a:rPr>
              <a:t>own</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content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With</a:t>
            </a:r>
            <a:r>
              <a:rPr lang="de-DE" sz="1100">
                <a:latin typeface="Roboto" panose="02000000000000000000" pitchFamily="2" charset="0"/>
                <a:ea typeface="Roboto" panose="02000000000000000000" pitchFamily="2" charset="0"/>
              </a:rPr>
              <a:t> chunkx, </a:t>
            </a:r>
            <a:r>
              <a:rPr lang="de-DE" sz="1100" err="1">
                <a:latin typeface="Roboto" panose="02000000000000000000" pitchFamily="2" charset="0"/>
                <a:ea typeface="Roboto" panose="02000000000000000000" pitchFamily="2" charset="0"/>
              </a:rPr>
              <a:t>they</a:t>
            </a:r>
            <a:r>
              <a:rPr lang="de-DE" sz="1100">
                <a:latin typeface="Roboto" panose="02000000000000000000" pitchFamily="2" charset="0"/>
                <a:ea typeface="Roboto" panose="02000000000000000000" pitchFamily="2" charset="0"/>
              </a:rPr>
              <a:t> will </a:t>
            </a:r>
            <a:r>
              <a:rPr lang="de-DE" sz="1100" err="1">
                <a:latin typeface="Roboto" panose="02000000000000000000" pitchFamily="2" charset="0"/>
                <a:ea typeface="Roboto" panose="02000000000000000000" pitchFamily="2" charset="0"/>
              </a:rPr>
              <a:t>be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able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to</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provide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supporting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learning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tasks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about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their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subjects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and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lectures</a:t>
            </a:r>
            <a:r>
              <a:rPr lang="de-DE" sz="1100">
                <a:latin typeface="Roboto" panose="02000000000000000000" pitchFamily="2" charset="0"/>
                <a:ea typeface="Roboto" panose="02000000000000000000" pitchFamily="2" charset="0"/>
              </a:rPr>
              <a:t> at </a:t>
            </a:r>
            <a:r>
              <a:rPr lang="de-DE" sz="1100" err="1">
                <a:latin typeface="Roboto" panose="02000000000000000000" pitchFamily="2" charset="0"/>
                <a:ea typeface="Roboto" panose="02000000000000000000" pitchFamily="2" charset="0"/>
              </a:rPr>
              <a:t>the</a:t>
            </a:r>
            <a:r>
              <a:rPr lang="de-DE" sz="1100">
                <a:latin typeface="Roboto" panose="02000000000000000000" pitchFamily="2" charset="0"/>
                <a:ea typeface="Roboto" panose="02000000000000000000" pitchFamily="2" charset="0"/>
              </a:rPr>
              <a:t> push </a:t>
            </a:r>
            <a:r>
              <a:rPr lang="de-DE" sz="1100" err="1">
                <a:latin typeface="Roboto" panose="02000000000000000000" pitchFamily="2" charset="0"/>
                <a:ea typeface="Roboto" panose="02000000000000000000" pitchFamily="2" charset="0"/>
              </a:rPr>
              <a:t>of</a:t>
            </a:r>
            <a:r>
              <a:rPr lang="de-DE" sz="1100">
                <a:latin typeface="Roboto" panose="02000000000000000000" pitchFamily="2" charset="0"/>
                <a:ea typeface="Roboto" panose="02000000000000000000" pitchFamily="2" charset="0"/>
              </a:rPr>
              <a:t> a </a:t>
            </a:r>
            <a:r>
              <a:rPr lang="de-DE" sz="1100" err="1">
                <a:latin typeface="Roboto" panose="02000000000000000000" pitchFamily="2" charset="0"/>
                <a:ea typeface="Roboto" panose="02000000000000000000" pitchFamily="2" charset="0"/>
              </a:rPr>
              <a:t>button</a:t>
            </a:r>
            <a:r>
              <a:rPr lang="de-DE" sz="1100">
                <a:latin typeface="Roboto" panose="02000000000000000000" pitchFamily="2" charset="0"/>
                <a:ea typeface="Roboto" panose="02000000000000000000" pitchFamily="2" charset="0"/>
              </a:rPr>
              <a:t>.</a:t>
            </a:r>
          </a:p>
        </p:txBody>
      </p:sp>
      <p:sp>
        <p:nvSpPr>
          <p:cNvPr id="194" name="Textplatzhalter 2">
            <a:extLst>
              <a:ext uri="{FF2B5EF4-FFF2-40B4-BE49-F238E27FC236}">
                <a16:creationId xmlns:a16="http://schemas.microsoft.com/office/drawing/2014/main" id="{ACC77ECD-E6C6-E14F-82BD-6D3C666B99ED}"/>
              </a:ext>
            </a:extLst>
          </p:cNvPr>
          <p:cNvSpPr txBox="1">
            <a:spLocks/>
          </p:cNvSpPr>
          <p:nvPr/>
        </p:nvSpPr>
        <p:spPr>
          <a:xfrm>
            <a:off x="4358393" y="10234992"/>
            <a:ext cx="3420000" cy="2101486"/>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100" err="1">
                <a:latin typeface="Roboto" panose="02000000000000000000" pitchFamily="2" charset="0"/>
                <a:ea typeface="Roboto" panose="02000000000000000000" pitchFamily="2" charset="0"/>
              </a:rPr>
              <a:t>While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others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are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already</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benefiting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from</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providing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summarizations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of</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books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we</a:t>
            </a:r>
            <a:r>
              <a:rPr lang="de-DE" sz="1100">
                <a:latin typeface="Roboto" panose="02000000000000000000" pitchFamily="2" charset="0"/>
                <a:ea typeface="Roboto" panose="02000000000000000000" pitchFamily="2" charset="0"/>
              </a:rPr>
              <a:t> will </a:t>
            </a:r>
            <a:r>
              <a:rPr lang="de-DE" sz="1100" err="1">
                <a:latin typeface="Roboto" panose="02000000000000000000" pitchFamily="2" charset="0"/>
                <a:ea typeface="Roboto" panose="02000000000000000000" pitchFamily="2" charset="0"/>
              </a:rPr>
              <a:t>be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able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to</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add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continuous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and</a:t>
            </a:r>
            <a:r>
              <a:rPr lang="de-DE" sz="1100">
                <a:latin typeface="Roboto" panose="02000000000000000000" pitchFamily="2" charset="0"/>
                <a:ea typeface="Roboto" panose="02000000000000000000" pitchFamily="2" charset="0"/>
              </a:rPr>
              <a:t> adaptive </a:t>
            </a:r>
            <a:r>
              <a:rPr lang="de-DE" sz="1100" err="1">
                <a:latin typeface="Roboto" panose="02000000000000000000" pitchFamily="2" charset="0"/>
                <a:ea typeface="Roboto" panose="02000000000000000000" pitchFamily="2" charset="0"/>
              </a:rPr>
              <a:t>learning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content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for</a:t>
            </a:r>
            <a:r>
              <a:rPr lang="de-DE" sz="1100">
                <a:latin typeface="Roboto" panose="02000000000000000000" pitchFamily="2" charset="0"/>
                <a:ea typeface="Roboto" panose="02000000000000000000" pitchFamily="2" charset="0"/>
              </a:rPr>
              <a:t> it. </a:t>
            </a:r>
            <a:r>
              <a:rPr lang="de-DE" sz="1100" err="1">
                <a:latin typeface="Roboto" panose="02000000000000000000" pitchFamily="2" charset="0"/>
                <a:ea typeface="Roboto" panose="02000000000000000000" pitchFamily="2" charset="0"/>
              </a:rPr>
              <a:t>It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is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possible</a:t>
            </a:r>
            <a:r>
              <a:rPr lang="de-DE" sz="1100">
                <a:latin typeface="Roboto" panose="02000000000000000000" pitchFamily="2" charset="0"/>
                <a:ea typeface="Roboto" panose="02000000000000000000" pitchFamily="2" charset="0"/>
              </a:rPr>
              <a:t> in </a:t>
            </a:r>
            <a:r>
              <a:rPr lang="de-DE" sz="1100" err="1">
                <a:latin typeface="Roboto" panose="02000000000000000000" pitchFamily="2" charset="0"/>
                <a:ea typeface="Roboto" panose="02000000000000000000" pitchFamily="2" charset="0"/>
              </a:rPr>
              <a:t>both</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ways</a:t>
            </a:r>
            <a:r>
              <a:rPr lang="de-DE" sz="1100">
                <a:latin typeface="Roboto" panose="02000000000000000000" pitchFamily="2" charset="0"/>
                <a:ea typeface="Roboto" panose="02000000000000000000" pitchFamily="2" charset="0"/>
              </a:rPr>
              <a:t>: Just </a:t>
            </a:r>
            <a:r>
              <a:rPr lang="de-DE" sz="1100" err="1">
                <a:latin typeface="Roboto" panose="02000000000000000000" pitchFamily="2" charset="0"/>
                <a:ea typeface="Roboto" panose="02000000000000000000" pitchFamily="2" charset="0"/>
              </a:rPr>
              <a:t>use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our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automatic</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generated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content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go</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the</a:t>
            </a:r>
            <a:r>
              <a:rPr lang="de-DE" sz="1100">
                <a:latin typeface="Roboto" panose="02000000000000000000" pitchFamily="2" charset="0"/>
                <a:ea typeface="Roboto" panose="02000000000000000000" pitchFamily="2" charset="0"/>
              </a:rPr>
              <a:t> extra </a:t>
            </a:r>
            <a:r>
              <a:rPr lang="de-DE" sz="1100" err="1">
                <a:latin typeface="Roboto" panose="02000000000000000000" pitchFamily="2" charset="0"/>
                <a:ea typeface="Roboto" panose="02000000000000000000" pitchFamily="2" charset="0"/>
              </a:rPr>
              <a:t>mile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and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tweak</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it</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with</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our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authoring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tool</a:t>
            </a:r>
            <a:r>
              <a:rPr lang="de-DE" sz="1100">
                <a:latin typeface="Roboto" panose="02000000000000000000" pitchFamily="2" charset="0"/>
                <a:ea typeface="Roboto" panose="02000000000000000000" pitchFamily="2" charset="0"/>
              </a:rPr>
              <a:t>. </a:t>
            </a:r>
          </a:p>
          <a:p>
            <a:r>
              <a:rPr lang="de-DE" sz="1100" err="1">
                <a:latin typeface="Roboto" panose="02000000000000000000" pitchFamily="2" charset="0"/>
                <a:ea typeface="Roboto" panose="02000000000000000000" pitchFamily="2" charset="0"/>
              </a:rPr>
              <a:t>For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publishers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this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offers</a:t>
            </a:r>
            <a:r>
              <a:rPr lang="de-DE" sz="1100">
                <a:latin typeface="Roboto" panose="02000000000000000000" pitchFamily="2" charset="0"/>
                <a:ea typeface="Roboto" panose="02000000000000000000" pitchFamily="2" charset="0"/>
              </a:rPr>
              <a:t> a </a:t>
            </a:r>
            <a:r>
              <a:rPr lang="de-DE" sz="1100" err="1">
                <a:latin typeface="Roboto" panose="02000000000000000000" pitchFamily="2" charset="0"/>
                <a:ea typeface="Roboto" panose="02000000000000000000" pitchFamily="2" charset="0"/>
              </a:rPr>
              <a:t>new</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business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model</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towards</a:t>
            </a:r>
            <a:r>
              <a:rPr lang="de-DE" sz="1100">
                <a:latin typeface="Roboto" panose="02000000000000000000" pitchFamily="2" charset="0"/>
                <a:ea typeface="Roboto" panose="02000000000000000000" pitchFamily="2" charset="0"/>
              </a:rPr>
              <a:t> B2C </a:t>
            </a:r>
            <a:r>
              <a:rPr lang="de-DE" sz="1100" err="1">
                <a:latin typeface="Roboto" panose="02000000000000000000" pitchFamily="2" charset="0"/>
                <a:ea typeface="Roboto" panose="02000000000000000000" pitchFamily="2" charset="0"/>
              </a:rPr>
              <a:t>as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well</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as</a:t>
            </a:r>
            <a:r>
              <a:rPr lang="de-DE" sz="1100">
                <a:latin typeface="Roboto" panose="02000000000000000000" pitchFamily="2" charset="0"/>
                <a:ea typeface="Roboto" panose="02000000000000000000" pitchFamily="2" charset="0"/>
              </a:rPr>
              <a:t> B2B. </a:t>
            </a:r>
          </a:p>
        </p:txBody>
      </p:sp>
      <p:sp>
        <p:nvSpPr>
          <p:cNvPr id="195" name="Textplatzhalter 2">
            <a:extLst>
              <a:ext uri="{FF2B5EF4-FFF2-40B4-BE49-F238E27FC236}">
                <a16:creationId xmlns:a16="http://schemas.microsoft.com/office/drawing/2014/main" id="{4EF11985-C3D1-1149-857B-F4E469FE25C8}"/>
              </a:ext>
            </a:extLst>
          </p:cNvPr>
          <p:cNvSpPr txBox="1">
            <a:spLocks/>
          </p:cNvSpPr>
          <p:nvPr/>
        </p:nvSpPr>
        <p:spPr>
          <a:xfrm>
            <a:off x="8235363" y="10234992"/>
            <a:ext cx="3420000" cy="2101486"/>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100">
                <a:latin typeface="Roboto" panose="02000000000000000000" pitchFamily="2" charset="0"/>
                <a:ea typeface="Roboto" panose="02000000000000000000" pitchFamily="2" charset="0"/>
              </a:rPr>
              <a:t>Next </a:t>
            </a:r>
            <a:r>
              <a:rPr lang="de-DE" sz="1100" err="1">
                <a:latin typeface="Roboto" panose="02000000000000000000" pitchFamily="2" charset="0"/>
                <a:ea typeface="Roboto" panose="02000000000000000000" pitchFamily="2" charset="0"/>
              </a:rPr>
              <a:t>to</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our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channels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published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by</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authors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users</a:t>
            </a:r>
            <a:r>
              <a:rPr lang="de-DE" sz="1100">
                <a:latin typeface="Roboto" panose="02000000000000000000" pitchFamily="2" charset="0"/>
                <a:ea typeface="Roboto" panose="02000000000000000000" pitchFamily="2" charset="0"/>
              </a:rPr>
              <a:t> will </a:t>
            </a:r>
            <a:r>
              <a:rPr lang="de-DE" sz="1100" err="1">
                <a:latin typeface="Roboto" panose="02000000000000000000" pitchFamily="2" charset="0"/>
                <a:ea typeface="Roboto" panose="02000000000000000000" pitchFamily="2" charset="0"/>
              </a:rPr>
              <a:t>be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able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to</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create</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their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own</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automatically</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generated</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channels</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based</a:t>
            </a:r>
            <a:r>
              <a:rPr lang="de-DE" sz="1100">
                <a:latin typeface="Roboto" panose="02000000000000000000" pitchFamily="2" charset="0"/>
                <a:ea typeface="Roboto" panose="02000000000000000000" pitchFamily="2" charset="0"/>
              </a:rPr>
              <a:t> on </a:t>
            </a:r>
            <a:r>
              <a:rPr lang="de-DE" sz="1100" err="1">
                <a:latin typeface="Roboto" panose="02000000000000000000" pitchFamily="2" charset="0"/>
                <a:ea typeface="Roboto" panose="02000000000000000000" pitchFamily="2" charset="0"/>
              </a:rPr>
              <a:t>any</a:t>
            </a:r>
            <a:r>
              <a:rPr lang="de-DE" sz="1100">
                <a:latin typeface="Roboto" panose="02000000000000000000" pitchFamily="2" charset="0"/>
                <a:ea typeface="Roboto" panose="02000000000000000000" pitchFamily="2" charset="0"/>
              </a:rPr>
              <a:t> digital </a:t>
            </a:r>
            <a:r>
              <a:rPr lang="de-DE" sz="1100" err="1">
                <a:latin typeface="Roboto" panose="02000000000000000000" pitchFamily="2" charset="0"/>
                <a:ea typeface="Roboto" panose="02000000000000000000" pitchFamily="2" charset="0"/>
              </a:rPr>
              <a:t>source</a:t>
            </a:r>
            <a:r>
              <a:rPr lang="de-DE" sz="1100">
                <a:latin typeface="Roboto" panose="02000000000000000000" pitchFamily="2" charset="0"/>
                <a:ea typeface="Roboto" panose="02000000000000000000" pitchFamily="2" charset="0"/>
              </a:rPr>
              <a:t>. </a:t>
            </a:r>
          </a:p>
          <a:p>
            <a:r>
              <a:rPr lang="de-DE" sz="1100">
                <a:latin typeface="Roboto" panose="02000000000000000000" pitchFamily="2" charset="0"/>
                <a:ea typeface="Roboto" panose="02000000000000000000" pitchFamily="2" charset="0"/>
              </a:rPr>
              <a:t>Read an </a:t>
            </a:r>
            <a:r>
              <a:rPr lang="de-DE" sz="1100" err="1">
                <a:latin typeface="Roboto" panose="02000000000000000000" pitchFamily="2" charset="0"/>
                <a:ea typeface="Roboto" panose="02000000000000000000" pitchFamily="2" charset="0"/>
              </a:rPr>
              <a:t>interesting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whitepaper</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about</a:t>
            </a:r>
            <a:r>
              <a:rPr lang="de-DE" sz="1100">
                <a:latin typeface="Roboto" panose="02000000000000000000" pitchFamily="2" charset="0"/>
                <a:ea typeface="Roboto" panose="02000000000000000000" pitchFamily="2" charset="0"/>
              </a:rPr>
              <a:t> ai? Share </a:t>
            </a:r>
            <a:r>
              <a:rPr lang="de-DE" sz="1100" err="1">
                <a:latin typeface="Roboto" panose="02000000000000000000" pitchFamily="2" charset="0"/>
                <a:ea typeface="Roboto" panose="02000000000000000000" pitchFamily="2" charset="0"/>
              </a:rPr>
              <a:t>with</a:t>
            </a:r>
            <a:r>
              <a:rPr lang="de-DE" sz="1100">
                <a:latin typeface="Roboto" panose="02000000000000000000" pitchFamily="2" charset="0"/>
                <a:ea typeface="Roboto" panose="02000000000000000000" pitchFamily="2" charset="0"/>
              </a:rPr>
              <a:t> chunkx.</a:t>
            </a:r>
          </a:p>
          <a:p>
            <a:r>
              <a:rPr lang="de-DE" sz="1100" err="1">
                <a:latin typeface="Roboto" panose="02000000000000000000" pitchFamily="2" charset="0"/>
                <a:ea typeface="Roboto" panose="02000000000000000000" pitchFamily="2" charset="0"/>
              </a:rPr>
              <a:t>Watched</a:t>
            </a:r>
            <a:r>
              <a:rPr lang="de-DE" sz="1100">
                <a:latin typeface="Roboto" panose="02000000000000000000" pitchFamily="2" charset="0"/>
                <a:ea typeface="Roboto" panose="02000000000000000000" pitchFamily="2" charset="0"/>
              </a:rPr>
              <a:t> a </a:t>
            </a:r>
            <a:r>
              <a:rPr lang="de-DE" sz="1100" err="1">
                <a:latin typeface="Roboto" panose="02000000000000000000" pitchFamily="2" charset="0"/>
                <a:ea typeface="Roboto" panose="02000000000000000000" pitchFamily="2" charset="0"/>
              </a:rPr>
              <a:t>stunning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learning</a:t>
            </a:r>
            <a:r>
              <a:rPr lang="de-DE" sz="1100">
                <a:latin typeface="Roboto" panose="02000000000000000000" pitchFamily="2" charset="0"/>
                <a:ea typeface="Roboto" panose="02000000000000000000" pitchFamily="2" charset="0"/>
              </a:rPr>
              <a:t> </a:t>
            </a:r>
            <a:r>
              <a:rPr lang="de-DE" sz="1100" err="1">
                <a:latin typeface="Roboto" panose="02000000000000000000" pitchFamily="2" charset="0"/>
                <a:ea typeface="Roboto" panose="02000000000000000000" pitchFamily="2" charset="0"/>
              </a:rPr>
              <a:t>video</a:t>
            </a:r>
            <a:r>
              <a:rPr lang="de-DE" sz="1100">
                <a:latin typeface="Roboto" panose="02000000000000000000" pitchFamily="2" charset="0"/>
                <a:ea typeface="Roboto" panose="02000000000000000000" pitchFamily="2" charset="0"/>
              </a:rPr>
              <a:t>? Share </a:t>
            </a:r>
            <a:r>
              <a:rPr lang="de-DE" sz="1100" err="1">
                <a:latin typeface="Roboto" panose="02000000000000000000" pitchFamily="2" charset="0"/>
                <a:ea typeface="Roboto" panose="02000000000000000000" pitchFamily="2" charset="0"/>
              </a:rPr>
              <a:t>with</a:t>
            </a:r>
            <a:r>
              <a:rPr lang="de-DE" sz="1100">
                <a:latin typeface="Roboto" panose="02000000000000000000" pitchFamily="2" charset="0"/>
                <a:ea typeface="Roboto" panose="02000000000000000000" pitchFamily="2" charset="0"/>
              </a:rPr>
              <a:t> chunkx.</a:t>
            </a:r>
          </a:p>
          <a:p>
            <a:endParaRPr lang="de-DE" sz="1100">
              <a:latin typeface="Roboto" panose="02000000000000000000" pitchFamily="2" charset="0"/>
              <a:ea typeface="Roboto" panose="02000000000000000000" pitchFamily="2" charset="0"/>
            </a:endParaRPr>
          </a:p>
        </p:txBody>
      </p:sp>
      <p:sp>
        <p:nvSpPr>
          <p:cNvPr id="181" name="Rechteck: abgerundete Ecken 19">
            <a:extLst>
              <a:ext uri="{FF2B5EF4-FFF2-40B4-BE49-F238E27FC236}">
                <a16:creationId xmlns:a16="http://schemas.microsoft.com/office/drawing/2014/main" id="{F37ABCD1-7A08-2D4A-9ECF-0F8460751D7F}"/>
              </a:ext>
            </a:extLst>
          </p:cNvPr>
          <p:cNvSpPr/>
          <p:nvPr/>
        </p:nvSpPr>
        <p:spPr>
          <a:xfrm>
            <a:off x="8834722" y="3810585"/>
            <a:ext cx="556178" cy="556178"/>
          </a:xfrm>
          <a:prstGeom prst="roundRect">
            <a:avLst/>
          </a:prstGeom>
          <a:solidFill>
            <a:schemeClr val="tx1">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67" name="Rechteck: abgerundete Ecken 19">
            <a:extLst>
              <a:ext uri="{FF2B5EF4-FFF2-40B4-BE49-F238E27FC236}">
                <a16:creationId xmlns:a16="http://schemas.microsoft.com/office/drawing/2014/main" id="{52B13157-C6B0-C641-B144-851D14381576}"/>
              </a:ext>
            </a:extLst>
          </p:cNvPr>
          <p:cNvSpPr/>
          <p:nvPr/>
        </p:nvSpPr>
        <p:spPr>
          <a:xfrm>
            <a:off x="5344626" y="6203782"/>
            <a:ext cx="173862" cy="173862"/>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68" name="Rechteck: abgerundete Ecken 19">
            <a:extLst>
              <a:ext uri="{FF2B5EF4-FFF2-40B4-BE49-F238E27FC236}">
                <a16:creationId xmlns:a16="http://schemas.microsoft.com/office/drawing/2014/main" id="{26BEA22A-BD45-704E-AD48-407B3656F9C6}"/>
              </a:ext>
            </a:extLst>
          </p:cNvPr>
          <p:cNvSpPr/>
          <p:nvPr/>
        </p:nvSpPr>
        <p:spPr>
          <a:xfrm>
            <a:off x="4618572" y="5699141"/>
            <a:ext cx="271225" cy="271225"/>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69" name="Foliennummernplatzhalter 5">
            <a:extLst>
              <a:ext uri="{FF2B5EF4-FFF2-40B4-BE49-F238E27FC236}">
                <a16:creationId xmlns:a16="http://schemas.microsoft.com/office/drawing/2014/main" id="{B59DB90E-3B32-6E4A-B1C5-9F4501ECD588}"/>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7</a:t>
            </a:fld>
            <a:endParaRPr lang="de-DE"/>
          </a:p>
        </p:txBody>
      </p:sp>
    </p:spTree>
    <p:extLst>
      <p:ext uri="{BB962C8B-B14F-4D97-AF65-F5344CB8AC3E}">
        <p14:creationId xmlns:p14="http://schemas.microsoft.com/office/powerpoint/2010/main" val="1847164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itel 2">
            <a:extLst>
              <a:ext uri="{FF2B5EF4-FFF2-40B4-BE49-F238E27FC236}">
                <a16:creationId xmlns:a16="http://schemas.microsoft.com/office/drawing/2014/main" id="{4FCB0684-C827-5B46-B5D0-89B102EFB49F}"/>
              </a:ext>
            </a:extLst>
          </p:cNvPr>
          <p:cNvSpPr txBox="1">
            <a:spLocks/>
          </p:cNvSpPr>
          <p:nvPr/>
        </p:nvSpPr>
        <p:spPr>
          <a:xfrm>
            <a:off x="532800" y="523737"/>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Wir bieten neue Technologien für einen wachsende Markt</a:t>
            </a:r>
          </a:p>
        </p:txBody>
      </p:sp>
      <p:sp>
        <p:nvSpPr>
          <p:cNvPr id="138" name="Titel 2">
            <a:extLst>
              <a:ext uri="{FF2B5EF4-FFF2-40B4-BE49-F238E27FC236}">
                <a16:creationId xmlns:a16="http://schemas.microsoft.com/office/drawing/2014/main" id="{B3BD3B2B-7290-164A-B45D-9649F18CCE83}"/>
              </a:ext>
            </a:extLst>
          </p:cNvPr>
          <p:cNvSpPr txBox="1">
            <a:spLocks/>
          </p:cNvSpPr>
          <p:nvPr/>
        </p:nvSpPr>
        <p:spPr>
          <a:xfrm>
            <a:off x="532800" y="90000"/>
            <a:ext cx="11194472" cy="324257"/>
          </a:xfrm>
          <a:prstGeom prst="rect">
            <a:avLst/>
          </a:prstGeom>
        </p:spPr>
        <p:txBody>
          <a:bodyPr vert="horz" lIns="0" tIns="0" rIns="0" bIns="0" rtlCol="0" anchor="b">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sz="1200" b="0" u="sng" dirty="0" err="1">
                <a:solidFill>
                  <a:schemeClr val="accent6"/>
                </a:solidFill>
                <a:latin typeface="Rubrik New" pitchFamily="2" charset="77"/>
              </a:rPr>
              <a:t>Our</a:t>
            </a:r>
            <a:r>
              <a:rPr lang="de-DE" sz="1200" b="0" u="sng" dirty="0">
                <a:solidFill>
                  <a:schemeClr val="accent6"/>
                </a:solidFill>
                <a:latin typeface="Rubrik New" pitchFamily="2" charset="77"/>
              </a:rPr>
              <a:t> Way </a:t>
            </a:r>
            <a:r>
              <a:rPr lang="de-DE" sz="1200" b="0" u="sng" dirty="0" err="1">
                <a:solidFill>
                  <a:schemeClr val="accent6"/>
                </a:solidFill>
                <a:latin typeface="Rubrik New" pitchFamily="2" charset="77"/>
              </a:rPr>
              <a:t>To</a:t>
            </a:r>
            <a:r>
              <a:rPr lang="de-DE" sz="1200" b="0" u="sng" dirty="0">
                <a:solidFill>
                  <a:schemeClr val="accent6"/>
                </a:solidFill>
                <a:latin typeface="Rubrik New" pitchFamily="2" charset="77"/>
              </a:rPr>
              <a:t> </a:t>
            </a:r>
            <a:r>
              <a:rPr lang="de-DE" sz="1200" b="0" u="sng" dirty="0" err="1">
                <a:solidFill>
                  <a:schemeClr val="accent6"/>
                </a:solidFill>
                <a:latin typeface="Rubrik New" pitchFamily="2" charset="77"/>
              </a:rPr>
              <a:t>Win</a:t>
            </a:r>
            <a:r>
              <a:rPr lang="de-DE" sz="1200" b="0" u="sng" dirty="0">
                <a:solidFill>
                  <a:schemeClr val="accent6"/>
                </a:solidFill>
                <a:latin typeface="Rubrik New" pitchFamily="2" charset="77"/>
              </a:rPr>
              <a:t>: 4. </a:t>
            </a:r>
            <a:r>
              <a:rPr lang="de-DE" sz="1200" b="0" u="sng" dirty="0" err="1">
                <a:solidFill>
                  <a:schemeClr val="accent6"/>
                </a:solidFill>
                <a:latin typeface="Rubrik New" pitchFamily="2" charset="77"/>
              </a:rPr>
              <a:t>Richtier</a:t>
            </a:r>
            <a:r>
              <a:rPr lang="de-DE" sz="1200" b="0" u="sng" dirty="0">
                <a:solidFill>
                  <a:schemeClr val="accent6"/>
                </a:solidFill>
                <a:latin typeface="Rubrik New" pitchFamily="2" charset="77"/>
              </a:rPr>
              <a:t> Zeitpunkt, wachsender Markt</a:t>
            </a:r>
            <a:endParaRPr lang="de-DE" sz="1200" b="0" u="sng" dirty="0">
              <a:latin typeface="Rubrik New" pitchFamily="2" charset="77"/>
            </a:endParaRPr>
          </a:p>
        </p:txBody>
      </p:sp>
      <p:sp>
        <p:nvSpPr>
          <p:cNvPr id="146" name="Textplatzhalter 3">
            <a:extLst>
              <a:ext uri="{FF2B5EF4-FFF2-40B4-BE49-F238E27FC236}">
                <a16:creationId xmlns:a16="http://schemas.microsoft.com/office/drawing/2014/main" id="{6F77C454-82FD-4F4F-9C50-66772A3A0165}"/>
              </a:ext>
            </a:extLst>
          </p:cNvPr>
          <p:cNvSpPr txBox="1">
            <a:spLocks/>
          </p:cNvSpPr>
          <p:nvPr/>
        </p:nvSpPr>
        <p:spPr>
          <a:xfrm>
            <a:off x="532800" y="1204595"/>
            <a:ext cx="10543540" cy="676593"/>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500" dirty="0">
                <a:latin typeface="Roboto Light" panose="02000000000000000000" pitchFamily="2" charset="0"/>
                <a:ea typeface="Roboto Light" panose="02000000000000000000" pitchFamily="2" charset="0"/>
              </a:rPr>
              <a:t>Ein sich im Umbruch befindender und von Covid-19 beschleunigt wachsender Digital-Education-Markt bietet hohe Chancen:, Er ist zwar sehr kompetitiv und es gibt sehr viele Anbieter, aber wir können uns mit einem klaren USP und technischem Vorsprung in den Bereichen adaptives Lernen und automatische Inhaltserstellung positionieren.</a:t>
            </a:r>
          </a:p>
        </p:txBody>
      </p:sp>
      <p:sp>
        <p:nvSpPr>
          <p:cNvPr id="147" name="Inhaltsplatzhalter 2">
            <a:extLst>
              <a:ext uri="{FF2B5EF4-FFF2-40B4-BE49-F238E27FC236}">
                <a16:creationId xmlns:a16="http://schemas.microsoft.com/office/drawing/2014/main" id="{C6629B94-2A6F-1F45-AA2A-F79FE828A970}"/>
              </a:ext>
            </a:extLst>
          </p:cNvPr>
          <p:cNvSpPr txBox="1">
            <a:spLocks/>
          </p:cNvSpPr>
          <p:nvPr/>
        </p:nvSpPr>
        <p:spPr>
          <a:xfrm>
            <a:off x="981822" y="4715544"/>
            <a:ext cx="3168000" cy="1348693"/>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200" dirty="0">
                <a:solidFill>
                  <a:schemeClr val="tx1"/>
                </a:solidFill>
                <a:latin typeface="Roboto Light" panose="02000000000000000000" pitchFamily="2" charset="0"/>
                <a:ea typeface="Roboto Light" panose="02000000000000000000" pitchFamily="2" charset="0"/>
              </a:rPr>
              <a:t>Milliarden EUR wurden 2019 von Firmen in die berufliche Weiterbildung in Deutschland investiert. Seit 2016 ein Anstieg um 23%. </a:t>
            </a:r>
          </a:p>
        </p:txBody>
      </p:sp>
      <p:sp>
        <p:nvSpPr>
          <p:cNvPr id="148" name="Inhaltsplatzhalter 2">
            <a:extLst>
              <a:ext uri="{FF2B5EF4-FFF2-40B4-BE49-F238E27FC236}">
                <a16:creationId xmlns:a16="http://schemas.microsoft.com/office/drawing/2014/main" id="{1399E0F5-CFD7-C843-9A92-4E7D8C679670}"/>
              </a:ext>
            </a:extLst>
          </p:cNvPr>
          <p:cNvSpPr txBox="1">
            <a:spLocks/>
          </p:cNvSpPr>
          <p:nvPr/>
        </p:nvSpPr>
        <p:spPr>
          <a:xfrm>
            <a:off x="4512000" y="4721167"/>
            <a:ext cx="3168000" cy="1348693"/>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200" dirty="0">
                <a:solidFill>
                  <a:schemeClr val="tx1"/>
                </a:solidFill>
                <a:latin typeface="Roboto Light" panose="02000000000000000000" pitchFamily="2" charset="0"/>
                <a:ea typeface="Roboto Light" panose="02000000000000000000" pitchFamily="2" charset="0"/>
              </a:rPr>
              <a:t>Steigerung bei den Pro-Kopf-Ausgaben für die berufliche Weiterbildung von 2016 bis 2019. Insgesamt und pro Kopf investierten deutsche Unternehmen 2019 in die betriebliche Weiterbildung so viel wie nie zuvor.</a:t>
            </a:r>
          </a:p>
        </p:txBody>
      </p:sp>
      <p:sp>
        <p:nvSpPr>
          <p:cNvPr id="149" name="Inhaltsplatzhalter 2">
            <a:extLst>
              <a:ext uri="{FF2B5EF4-FFF2-40B4-BE49-F238E27FC236}">
                <a16:creationId xmlns:a16="http://schemas.microsoft.com/office/drawing/2014/main" id="{75D82B17-DFB0-CC4C-A478-40A0106D88A8}"/>
              </a:ext>
            </a:extLst>
          </p:cNvPr>
          <p:cNvSpPr txBox="1">
            <a:spLocks/>
          </p:cNvSpPr>
          <p:nvPr/>
        </p:nvSpPr>
        <p:spPr>
          <a:xfrm>
            <a:off x="8042178" y="4721167"/>
            <a:ext cx="3168000" cy="1348693"/>
          </a:xfrm>
          <a:prstGeom prst="rect">
            <a:avLst/>
          </a:prstGeom>
        </p:spPr>
        <p:txBody>
          <a:bodyPr vert="horz" lIns="36000" tIns="36000" rIns="36000" bIns="3600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j-lt"/>
                <a:ea typeface="Open Sans" panose="020B0606030504020204" pitchFamily="34" charset="0"/>
                <a:cs typeface="Calibri" panose="020F050202020403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sz="1200">
                <a:solidFill>
                  <a:schemeClr val="tx1"/>
                </a:solidFill>
                <a:latin typeface="Roboto Light" panose="02000000000000000000" pitchFamily="2" charset="0"/>
                <a:ea typeface="Roboto Light" panose="02000000000000000000" pitchFamily="2" charset="0"/>
              </a:rPr>
              <a:t>der Unternehmen mit höchstem Digitalisierungsgrad investierten 2019 in die Weiterbildung der Mitarbeiter. Nur 70% bei niedrigem Digitalisierungsgrad. </a:t>
            </a:r>
            <a:r>
              <a:rPr lang="de-DE" sz="1200">
                <a:solidFill>
                  <a:schemeClr val="tx1"/>
                </a:solidFill>
                <a:latin typeface="Roboto Light" panose="02000000000000000000" pitchFamily="2" charset="0"/>
                <a:ea typeface="Roboto Light" panose="02000000000000000000" pitchFamily="2" charset="0"/>
                <a:sym typeface="Wingdings" pitchFamily="2" charset="2"/>
              </a:rPr>
              <a:t>Sprich, bei fortschreitender Digitalisierung steigen die Angebote und Ausgaben für Weiterbildung. </a:t>
            </a:r>
            <a:endParaRPr lang="de-DE" sz="1200">
              <a:solidFill>
                <a:schemeClr val="tx1"/>
              </a:solidFill>
              <a:latin typeface="Roboto Light" panose="02000000000000000000" pitchFamily="2" charset="0"/>
              <a:ea typeface="Roboto Light" panose="02000000000000000000" pitchFamily="2" charset="0"/>
            </a:endParaRPr>
          </a:p>
        </p:txBody>
      </p:sp>
      <p:sp>
        <p:nvSpPr>
          <p:cNvPr id="150" name="Rechteck: abgerundete Ecken 2">
            <a:extLst>
              <a:ext uri="{FF2B5EF4-FFF2-40B4-BE49-F238E27FC236}">
                <a16:creationId xmlns:a16="http://schemas.microsoft.com/office/drawing/2014/main" id="{1478E817-DFE3-EF41-B50E-BFECBC8CF5B3}"/>
              </a:ext>
            </a:extLst>
          </p:cNvPr>
          <p:cNvSpPr/>
          <p:nvPr/>
        </p:nvSpPr>
        <p:spPr>
          <a:xfrm>
            <a:off x="1731432" y="2729355"/>
            <a:ext cx="1668780" cy="1668780"/>
          </a:xfrm>
          <a:prstGeom prst="roundRect">
            <a:avLst/>
          </a:prstGeom>
          <a:solidFill>
            <a:srgbClr val="00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400">
                <a:solidFill>
                  <a:schemeClr val="bg1"/>
                </a:solidFill>
                <a:latin typeface="Rubrik New" panose="00000500000000000000" pitchFamily="50" charset="0"/>
              </a:rPr>
              <a:t>41,3</a:t>
            </a:r>
          </a:p>
        </p:txBody>
      </p:sp>
      <p:sp>
        <p:nvSpPr>
          <p:cNvPr id="151" name="Rechteck: abgerundete Ecken 10">
            <a:extLst>
              <a:ext uri="{FF2B5EF4-FFF2-40B4-BE49-F238E27FC236}">
                <a16:creationId xmlns:a16="http://schemas.microsoft.com/office/drawing/2014/main" id="{F70C5571-769A-7349-8DCF-7C22D7671B12}"/>
              </a:ext>
            </a:extLst>
          </p:cNvPr>
          <p:cNvSpPr/>
          <p:nvPr/>
        </p:nvSpPr>
        <p:spPr>
          <a:xfrm>
            <a:off x="5261610" y="2729355"/>
            <a:ext cx="1668780" cy="1668780"/>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400">
                <a:solidFill>
                  <a:schemeClr val="bg1"/>
                </a:solidFill>
                <a:latin typeface="Rubrik New" panose="00000500000000000000" pitchFamily="50" charset="0"/>
              </a:rPr>
              <a:t>16%</a:t>
            </a:r>
          </a:p>
        </p:txBody>
      </p:sp>
      <p:sp>
        <p:nvSpPr>
          <p:cNvPr id="152" name="Rechteck: abgerundete Ecken 11">
            <a:extLst>
              <a:ext uri="{FF2B5EF4-FFF2-40B4-BE49-F238E27FC236}">
                <a16:creationId xmlns:a16="http://schemas.microsoft.com/office/drawing/2014/main" id="{EA14263A-8B34-D54C-A4E0-4F04B251BE01}"/>
              </a:ext>
            </a:extLst>
          </p:cNvPr>
          <p:cNvSpPr/>
          <p:nvPr/>
        </p:nvSpPr>
        <p:spPr>
          <a:xfrm>
            <a:off x="8791788" y="2729355"/>
            <a:ext cx="1668780" cy="166878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4400">
                <a:solidFill>
                  <a:schemeClr val="bg1"/>
                </a:solidFill>
                <a:latin typeface="Rubrik New" panose="00000500000000000000" pitchFamily="50" charset="0"/>
              </a:rPr>
              <a:t>95%</a:t>
            </a:r>
          </a:p>
        </p:txBody>
      </p:sp>
      <p:sp>
        <p:nvSpPr>
          <p:cNvPr id="153" name="Rechteck: abgerundete Ecken 17">
            <a:extLst>
              <a:ext uri="{FF2B5EF4-FFF2-40B4-BE49-F238E27FC236}">
                <a16:creationId xmlns:a16="http://schemas.microsoft.com/office/drawing/2014/main" id="{DF786BC7-6B00-5D40-A725-DDAB6CDF022E}"/>
              </a:ext>
            </a:extLst>
          </p:cNvPr>
          <p:cNvSpPr/>
          <p:nvPr/>
        </p:nvSpPr>
        <p:spPr>
          <a:xfrm>
            <a:off x="3575051" y="2729356"/>
            <a:ext cx="556178" cy="55617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4" name="Rechteck: abgerundete Ecken 18">
            <a:extLst>
              <a:ext uri="{FF2B5EF4-FFF2-40B4-BE49-F238E27FC236}">
                <a16:creationId xmlns:a16="http://schemas.microsoft.com/office/drawing/2014/main" id="{1063E524-AF18-2F4E-91FD-59BF9C0E8D89}"/>
              </a:ext>
            </a:extLst>
          </p:cNvPr>
          <p:cNvSpPr/>
          <p:nvPr/>
        </p:nvSpPr>
        <p:spPr>
          <a:xfrm>
            <a:off x="8024260" y="3841957"/>
            <a:ext cx="556178" cy="5561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5" name="Rechteck: abgerundete Ecken 19">
            <a:extLst>
              <a:ext uri="{FF2B5EF4-FFF2-40B4-BE49-F238E27FC236}">
                <a16:creationId xmlns:a16="http://schemas.microsoft.com/office/drawing/2014/main" id="{0BA44E6B-A455-404C-8740-B9BC36CD2FBA}"/>
              </a:ext>
            </a:extLst>
          </p:cNvPr>
          <p:cNvSpPr/>
          <p:nvPr/>
        </p:nvSpPr>
        <p:spPr>
          <a:xfrm>
            <a:off x="7104063" y="2729356"/>
            <a:ext cx="556178" cy="5561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6" name="Rechteck: abgerundete Ecken 20">
            <a:extLst>
              <a:ext uri="{FF2B5EF4-FFF2-40B4-BE49-F238E27FC236}">
                <a16:creationId xmlns:a16="http://schemas.microsoft.com/office/drawing/2014/main" id="{B4B589B6-0E8E-BF48-99EA-7CEDA8B72814}"/>
              </a:ext>
            </a:extLst>
          </p:cNvPr>
          <p:cNvSpPr/>
          <p:nvPr/>
        </p:nvSpPr>
        <p:spPr>
          <a:xfrm>
            <a:off x="4494082" y="3841957"/>
            <a:ext cx="556178" cy="556178"/>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7" name="Rechteck: abgerundete Ecken 21">
            <a:extLst>
              <a:ext uri="{FF2B5EF4-FFF2-40B4-BE49-F238E27FC236}">
                <a16:creationId xmlns:a16="http://schemas.microsoft.com/office/drawing/2014/main" id="{1421C51B-CB34-1144-A761-8631C65AAFC3}"/>
              </a:ext>
            </a:extLst>
          </p:cNvPr>
          <p:cNvSpPr/>
          <p:nvPr/>
        </p:nvSpPr>
        <p:spPr>
          <a:xfrm>
            <a:off x="963904" y="3841957"/>
            <a:ext cx="556178" cy="556178"/>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8" name="Rechteck: abgerundete Ecken 22">
            <a:extLst>
              <a:ext uri="{FF2B5EF4-FFF2-40B4-BE49-F238E27FC236}">
                <a16:creationId xmlns:a16="http://schemas.microsoft.com/office/drawing/2014/main" id="{40C040CA-7D67-244C-94C9-A8A11501FB6A}"/>
              </a:ext>
            </a:extLst>
          </p:cNvPr>
          <p:cNvSpPr/>
          <p:nvPr/>
        </p:nvSpPr>
        <p:spPr>
          <a:xfrm>
            <a:off x="10639519" y="2729356"/>
            <a:ext cx="556178" cy="556178"/>
          </a:xfrm>
          <a:prstGeom prst="round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800">
              <a:solidFill>
                <a:schemeClr val="bg1"/>
              </a:solidFill>
              <a:latin typeface="+mj-lt"/>
            </a:endParaRPr>
          </a:p>
        </p:txBody>
      </p:sp>
      <p:sp>
        <p:nvSpPr>
          <p:cNvPr id="15" name="Rechteck 14">
            <a:extLst>
              <a:ext uri="{FF2B5EF4-FFF2-40B4-BE49-F238E27FC236}">
                <a16:creationId xmlns:a16="http://schemas.microsoft.com/office/drawing/2014/main" id="{92E2447A-1FBF-6F47-AF8E-AC973C15196E}"/>
              </a:ext>
            </a:extLst>
          </p:cNvPr>
          <p:cNvSpPr/>
          <p:nvPr/>
        </p:nvSpPr>
        <p:spPr>
          <a:xfrm>
            <a:off x="532800" y="6135653"/>
            <a:ext cx="9621886" cy="184666"/>
          </a:xfrm>
          <a:prstGeom prst="rect">
            <a:avLst/>
          </a:prstGeom>
        </p:spPr>
        <p:txBody>
          <a:bodyPr wrap="square" lIns="0" tIns="0" rIns="0" bIns="0">
            <a:spAutoFit/>
          </a:bodyPr>
          <a:lstStyle/>
          <a:p>
            <a:r>
              <a:rPr lang="de-DE" sz="1200" i="1" dirty="0">
                <a:solidFill>
                  <a:schemeClr val="accent5"/>
                </a:solidFill>
                <a:latin typeface="Roboto Light" panose="02000000000000000000" pitchFamily="2" charset="0"/>
                <a:ea typeface="Roboto Light" panose="02000000000000000000" pitchFamily="2" charset="0"/>
              </a:rPr>
              <a:t>Quelle: https://</a:t>
            </a:r>
            <a:r>
              <a:rPr lang="de-DE" sz="1200" i="1" dirty="0" err="1">
                <a:solidFill>
                  <a:schemeClr val="accent5"/>
                </a:solidFill>
                <a:latin typeface="Roboto Light" panose="02000000000000000000" pitchFamily="2" charset="0"/>
                <a:ea typeface="Roboto Light" panose="02000000000000000000" pitchFamily="2" charset="0"/>
              </a:rPr>
              <a:t>www.iwd.de</a:t>
            </a:r>
            <a:r>
              <a:rPr lang="de-DE" sz="1200" i="1" dirty="0">
                <a:solidFill>
                  <a:schemeClr val="accent5"/>
                </a:solidFill>
                <a:latin typeface="Roboto Light" panose="02000000000000000000" pitchFamily="2" charset="0"/>
                <a:ea typeface="Roboto Light" panose="02000000000000000000" pitchFamily="2" charset="0"/>
              </a:rPr>
              <a:t>/</a:t>
            </a:r>
            <a:r>
              <a:rPr lang="de-DE" sz="1200" i="1" dirty="0" err="1">
                <a:solidFill>
                  <a:schemeClr val="accent5"/>
                </a:solidFill>
                <a:latin typeface="Roboto Light" panose="02000000000000000000" pitchFamily="2" charset="0"/>
                <a:ea typeface="Roboto Light" panose="02000000000000000000" pitchFamily="2" charset="0"/>
              </a:rPr>
              <a:t>artikel</a:t>
            </a:r>
            <a:r>
              <a:rPr lang="de-DE" sz="1200" i="1" dirty="0">
                <a:solidFill>
                  <a:schemeClr val="accent5"/>
                </a:solidFill>
                <a:latin typeface="Roboto Light" panose="02000000000000000000" pitchFamily="2" charset="0"/>
                <a:ea typeface="Roboto Light" panose="02000000000000000000" pitchFamily="2" charset="0"/>
              </a:rPr>
              <a:t>/firmen-investieren-mehr-denn-je-in-qualifizierung-495833/</a:t>
            </a:r>
          </a:p>
        </p:txBody>
      </p:sp>
      <p:sp>
        <p:nvSpPr>
          <p:cNvPr id="53" name="Foliennummernplatzhalter 5">
            <a:extLst>
              <a:ext uri="{FF2B5EF4-FFF2-40B4-BE49-F238E27FC236}">
                <a16:creationId xmlns:a16="http://schemas.microsoft.com/office/drawing/2014/main" id="{537FA067-9AF2-614E-BB82-50670A9EED2A}"/>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8</a:t>
            </a:fld>
            <a:endParaRPr lang="de-DE"/>
          </a:p>
        </p:txBody>
      </p:sp>
    </p:spTree>
    <p:extLst>
      <p:ext uri="{BB962C8B-B14F-4D97-AF65-F5344CB8AC3E}">
        <p14:creationId xmlns:p14="http://schemas.microsoft.com/office/powerpoint/2010/main" val="382943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hteck 18">
            <a:extLst>
              <a:ext uri="{FF2B5EF4-FFF2-40B4-BE49-F238E27FC236}">
                <a16:creationId xmlns:a16="http://schemas.microsoft.com/office/drawing/2014/main" id="{45A3A6A1-AF06-8046-8798-E7AE0ABEF7D4}"/>
              </a:ext>
            </a:extLst>
          </p:cNvPr>
          <p:cNvSpPr/>
          <p:nvPr/>
        </p:nvSpPr>
        <p:spPr>
          <a:xfrm>
            <a:off x="532800" y="1206000"/>
            <a:ext cx="11194471" cy="692497"/>
          </a:xfrm>
          <a:prstGeom prst="rect">
            <a:avLst/>
          </a:prstGeom>
        </p:spPr>
        <p:txBody>
          <a:bodyPr wrap="square" lIns="0" tIns="0" rIns="0" bIns="0">
            <a:spAutoFit/>
          </a:bodyPr>
          <a:lstStyle/>
          <a:p>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chunkx wird als SaaS-Modell angeboten, startet mit B2B-Fokus und baut als übergreifende Plattform den B2C-Case auf. </a:t>
            </a:r>
            <a:b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b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Die drei Account-Pläne sind jeweils modular aufgebaut und es können weitere Lizenzen und Funktionen dazu gebucht werden. </a:t>
            </a:r>
            <a:b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br>
            <a:r>
              <a:rPr lang="de-DE" sz="1500" dirty="0">
                <a:solidFill>
                  <a:srgbClr val="000000"/>
                </a:solidFill>
                <a:latin typeface="Roboto Light" panose="02000000000000000000" pitchFamily="2" charset="0"/>
                <a:ea typeface="Roboto Light" panose="02000000000000000000" pitchFamily="2" charset="0"/>
                <a:cs typeface="Calibri" panose="020F0502020204030204" pitchFamily="34" charset="0"/>
              </a:rPr>
              <a:t>Die Einnahmen aus den Plänen werden durch Premium-Abos, einen Content-Marktplatz und einmalige Services ergänzt. </a:t>
            </a:r>
          </a:p>
        </p:txBody>
      </p:sp>
      <p:sp>
        <p:nvSpPr>
          <p:cNvPr id="34" name="Textplatzhalter 2">
            <a:extLst>
              <a:ext uri="{FF2B5EF4-FFF2-40B4-BE49-F238E27FC236}">
                <a16:creationId xmlns:a16="http://schemas.microsoft.com/office/drawing/2014/main" id="{051BE8B8-AAC4-2046-A6E3-7173D259AA17}"/>
              </a:ext>
            </a:extLst>
          </p:cNvPr>
          <p:cNvSpPr txBox="1">
            <a:spLocks/>
          </p:cNvSpPr>
          <p:nvPr/>
        </p:nvSpPr>
        <p:spPr>
          <a:xfrm>
            <a:off x="532799" y="2949864"/>
            <a:ext cx="3492000" cy="954988"/>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latin typeface="Roboto Light" panose="02000000000000000000" pitchFamily="2" charset="0"/>
                <a:ea typeface="Roboto Light" panose="02000000000000000000" pitchFamily="2" charset="0"/>
              </a:rPr>
              <a:t>Günstiges Starter-Angebot für Autoren, um öffentliche Inhalte zu erstellen.</a:t>
            </a:r>
          </a:p>
        </p:txBody>
      </p:sp>
      <p:sp>
        <p:nvSpPr>
          <p:cNvPr id="35" name="Textplatzhalter 2">
            <a:extLst>
              <a:ext uri="{FF2B5EF4-FFF2-40B4-BE49-F238E27FC236}">
                <a16:creationId xmlns:a16="http://schemas.microsoft.com/office/drawing/2014/main" id="{0E21E3ED-B20B-4E4E-AF19-CE828058B643}"/>
              </a:ext>
            </a:extLst>
          </p:cNvPr>
          <p:cNvSpPr txBox="1">
            <a:spLocks/>
          </p:cNvSpPr>
          <p:nvPr/>
        </p:nvSpPr>
        <p:spPr>
          <a:xfrm>
            <a:off x="4362849" y="2949864"/>
            <a:ext cx="3492000" cy="954988"/>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latin typeface="Roboto Light" panose="02000000000000000000" pitchFamily="2" charset="0"/>
                <a:ea typeface="Roboto Light" panose="02000000000000000000" pitchFamily="2" charset="0"/>
              </a:rPr>
              <a:t>Für Anbieter, die alle Funktionen nutzen und öffentlich sichtbare, versteckte oder kostenpflichtige Inhalte erstellen möchten. Academy-</a:t>
            </a:r>
            <a:r>
              <a:rPr lang="de-DE" sz="1200" dirty="0" err="1">
                <a:latin typeface="Roboto Light" panose="02000000000000000000" pitchFamily="2" charset="0"/>
                <a:ea typeface="Roboto Light" panose="02000000000000000000" pitchFamily="2" charset="0"/>
              </a:rPr>
              <a:t>Owner</a:t>
            </a:r>
            <a:r>
              <a:rPr lang="de-DE" sz="1200" dirty="0">
                <a:latin typeface="Roboto Light" panose="02000000000000000000" pitchFamily="2" charset="0"/>
                <a:ea typeface="Roboto Light" panose="02000000000000000000" pitchFamily="2" charset="0"/>
              </a:rPr>
              <a:t> werden Inhalte über den Marktplatz an andere Akademien und Unternehmen anbieten können.</a:t>
            </a:r>
          </a:p>
        </p:txBody>
      </p:sp>
      <p:sp>
        <p:nvSpPr>
          <p:cNvPr id="36" name="Textplatzhalter 2">
            <a:extLst>
              <a:ext uri="{FF2B5EF4-FFF2-40B4-BE49-F238E27FC236}">
                <a16:creationId xmlns:a16="http://schemas.microsoft.com/office/drawing/2014/main" id="{75F6009E-17BD-B449-A5B6-91E12F7C0C7D}"/>
              </a:ext>
            </a:extLst>
          </p:cNvPr>
          <p:cNvSpPr txBox="1">
            <a:spLocks/>
          </p:cNvSpPr>
          <p:nvPr/>
        </p:nvSpPr>
        <p:spPr>
          <a:xfrm>
            <a:off x="8228244" y="2949864"/>
            <a:ext cx="3492000" cy="954988"/>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dirty="0">
                <a:latin typeface="Roboto Light" panose="02000000000000000000" pitchFamily="2" charset="0"/>
                <a:ea typeface="Roboto Light" panose="02000000000000000000" pitchFamily="2" charset="0"/>
              </a:rPr>
              <a:t>Für Unternehmen, die einen geschlossenen Bereich sowie volle Gestaltungsoptionen der App möchten.</a:t>
            </a:r>
          </a:p>
        </p:txBody>
      </p:sp>
      <p:sp>
        <p:nvSpPr>
          <p:cNvPr id="120" name="Titel 2">
            <a:extLst>
              <a:ext uri="{FF2B5EF4-FFF2-40B4-BE49-F238E27FC236}">
                <a16:creationId xmlns:a16="http://schemas.microsoft.com/office/drawing/2014/main" id="{07872635-65E2-0D4D-872A-B7B524B4A179}"/>
              </a:ext>
            </a:extLst>
          </p:cNvPr>
          <p:cNvSpPr txBox="1">
            <a:spLocks/>
          </p:cNvSpPr>
          <p:nvPr/>
        </p:nvSpPr>
        <p:spPr>
          <a:xfrm>
            <a:off x="532800" y="522000"/>
            <a:ext cx="11194472" cy="46574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2800" b="1" i="0" kern="1200">
                <a:solidFill>
                  <a:schemeClr val="tx1"/>
                </a:solidFill>
                <a:latin typeface="Rubrik New Medium Italic" pitchFamily="2" charset="77"/>
                <a:ea typeface="+mj-ea"/>
                <a:cs typeface="+mj-cs"/>
              </a:defRPr>
            </a:lvl1pPr>
          </a:lstStyle>
          <a:p>
            <a:r>
              <a:rPr lang="de-DE" dirty="0">
                <a:latin typeface="Rubrik New Bold" pitchFamily="2" charset="77"/>
              </a:rPr>
              <a:t>Business Model</a:t>
            </a:r>
          </a:p>
        </p:txBody>
      </p:sp>
      <p:pic>
        <p:nvPicPr>
          <p:cNvPr id="3" name="Grafik 2">
            <a:extLst>
              <a:ext uri="{FF2B5EF4-FFF2-40B4-BE49-F238E27FC236}">
                <a16:creationId xmlns:a16="http://schemas.microsoft.com/office/drawing/2014/main" id="{990182A7-66AF-0B4D-B818-0B334423609E}"/>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33151" y="2067467"/>
            <a:ext cx="1437847" cy="741903"/>
          </a:xfrm>
          <a:prstGeom prst="rect">
            <a:avLst/>
          </a:prstGeom>
        </p:spPr>
      </p:pic>
      <p:pic>
        <p:nvPicPr>
          <p:cNvPr id="7" name="Grafik 6">
            <a:extLst>
              <a:ext uri="{FF2B5EF4-FFF2-40B4-BE49-F238E27FC236}">
                <a16:creationId xmlns:a16="http://schemas.microsoft.com/office/drawing/2014/main" id="{F0973969-D46A-8A44-873D-580DE56AF202}"/>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881695" y="2067467"/>
            <a:ext cx="1477240" cy="741903"/>
          </a:xfrm>
          <a:prstGeom prst="rect">
            <a:avLst/>
          </a:prstGeom>
        </p:spPr>
      </p:pic>
      <p:pic>
        <p:nvPicPr>
          <p:cNvPr id="9" name="Grafik 8">
            <a:extLst>
              <a:ext uri="{FF2B5EF4-FFF2-40B4-BE49-F238E27FC236}">
                <a16:creationId xmlns:a16="http://schemas.microsoft.com/office/drawing/2014/main" id="{F72A310D-8466-0B47-BD4B-3E727B5B8B0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503577" y="2067467"/>
            <a:ext cx="1437847" cy="741903"/>
          </a:xfrm>
          <a:prstGeom prst="rect">
            <a:avLst/>
          </a:prstGeom>
        </p:spPr>
      </p:pic>
      <p:sp>
        <p:nvSpPr>
          <p:cNvPr id="24" name="Textplatzhalter 2">
            <a:extLst>
              <a:ext uri="{FF2B5EF4-FFF2-40B4-BE49-F238E27FC236}">
                <a16:creationId xmlns:a16="http://schemas.microsoft.com/office/drawing/2014/main" id="{BED8BA6B-5170-1841-A448-4A84F14006E1}"/>
              </a:ext>
            </a:extLst>
          </p:cNvPr>
          <p:cNvSpPr txBox="1">
            <a:spLocks/>
          </p:cNvSpPr>
          <p:nvPr/>
        </p:nvSpPr>
        <p:spPr>
          <a:xfrm>
            <a:off x="532800" y="4120709"/>
            <a:ext cx="3420000" cy="664179"/>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b="1" dirty="0">
                <a:latin typeface="Roboto Light" panose="02000000000000000000" pitchFamily="2" charset="0"/>
                <a:ea typeface="Roboto Light" panose="02000000000000000000" pitchFamily="2" charset="0"/>
              </a:rPr>
              <a:t>Zielgruppe</a:t>
            </a:r>
            <a:r>
              <a:rPr lang="de-DE" sz="1200" dirty="0">
                <a:latin typeface="Roboto Light" panose="02000000000000000000" pitchFamily="2" charset="0"/>
                <a:ea typeface="Roboto Light" panose="02000000000000000000" pitchFamily="2" charset="0"/>
              </a:rPr>
              <a:t>: Trainer, Institutionen, Vereine</a:t>
            </a:r>
            <a:br>
              <a:rPr lang="de-DE" sz="1200" dirty="0">
                <a:latin typeface="Roboto Light" panose="02000000000000000000" pitchFamily="2" charset="0"/>
                <a:ea typeface="Roboto Light" panose="02000000000000000000" pitchFamily="2" charset="0"/>
              </a:rPr>
            </a:br>
            <a:br>
              <a:rPr lang="de-DE" sz="1200" dirty="0">
                <a:latin typeface="Roboto Light" panose="02000000000000000000" pitchFamily="2" charset="0"/>
                <a:ea typeface="Roboto Light" panose="02000000000000000000" pitchFamily="2" charset="0"/>
              </a:rPr>
            </a:br>
            <a:r>
              <a:rPr lang="de-DE" sz="1200" b="1" dirty="0">
                <a:latin typeface="Roboto Light" panose="02000000000000000000" pitchFamily="2" charset="0"/>
                <a:ea typeface="Roboto Light" panose="02000000000000000000" pitchFamily="2" charset="0"/>
              </a:rPr>
              <a:t>Preis:</a:t>
            </a:r>
            <a:r>
              <a:rPr lang="de-DE" sz="1200" dirty="0">
                <a:latin typeface="Roboto Light" panose="02000000000000000000" pitchFamily="2" charset="0"/>
                <a:ea typeface="Roboto Light" panose="02000000000000000000" pitchFamily="2" charset="0"/>
              </a:rPr>
              <a:t> Ab 14 EUR pro Monat</a:t>
            </a:r>
          </a:p>
          <a:p>
            <a:r>
              <a:rPr lang="de-DE" sz="1200" b="1" dirty="0">
                <a:latin typeface="Roboto Light" panose="02000000000000000000" pitchFamily="2" charset="0"/>
                <a:ea typeface="Roboto Light" panose="02000000000000000000" pitchFamily="2" charset="0"/>
              </a:rPr>
              <a:t>ARR</a:t>
            </a:r>
            <a:r>
              <a:rPr lang="de-DE" sz="1200" dirty="0">
                <a:latin typeface="Roboto Light" panose="02000000000000000000" pitchFamily="2" charset="0"/>
                <a:ea typeface="Roboto Light" panose="02000000000000000000" pitchFamily="2" charset="0"/>
              </a:rPr>
              <a:t>: ⍉ 200 EUR pro Kunde</a:t>
            </a:r>
          </a:p>
        </p:txBody>
      </p:sp>
      <p:sp>
        <p:nvSpPr>
          <p:cNvPr id="27" name="Textplatzhalter 2">
            <a:extLst>
              <a:ext uri="{FF2B5EF4-FFF2-40B4-BE49-F238E27FC236}">
                <a16:creationId xmlns:a16="http://schemas.microsoft.com/office/drawing/2014/main" id="{993477A2-0B18-EA4C-8D27-193F0EF462C5}"/>
              </a:ext>
            </a:extLst>
          </p:cNvPr>
          <p:cNvSpPr txBox="1">
            <a:spLocks/>
          </p:cNvSpPr>
          <p:nvPr/>
        </p:nvSpPr>
        <p:spPr>
          <a:xfrm>
            <a:off x="4392908" y="4120709"/>
            <a:ext cx="3420000" cy="664179"/>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b="1" dirty="0">
                <a:latin typeface="Roboto Light" panose="02000000000000000000" pitchFamily="2" charset="0"/>
                <a:ea typeface="Roboto Light" panose="02000000000000000000" pitchFamily="2" charset="0"/>
              </a:rPr>
              <a:t>Zielgruppe</a:t>
            </a:r>
            <a:r>
              <a:rPr lang="de-DE" sz="1200" dirty="0">
                <a:latin typeface="Roboto Light" panose="02000000000000000000" pitchFamily="2" charset="0"/>
                <a:ea typeface="Roboto Light" panose="02000000000000000000" pitchFamily="2" charset="0"/>
              </a:rPr>
              <a:t>: Trainer, Institutionen, Hochschulen, Verlage, Vereine</a:t>
            </a:r>
            <a:br>
              <a:rPr lang="de-DE" sz="1200" dirty="0">
                <a:latin typeface="Roboto Light" panose="02000000000000000000" pitchFamily="2" charset="0"/>
                <a:ea typeface="Roboto Light" panose="02000000000000000000" pitchFamily="2" charset="0"/>
              </a:rPr>
            </a:br>
            <a:r>
              <a:rPr lang="de-DE" sz="1200" b="1" dirty="0">
                <a:latin typeface="Roboto Light" panose="02000000000000000000" pitchFamily="2" charset="0"/>
                <a:ea typeface="Roboto Light" panose="02000000000000000000" pitchFamily="2" charset="0"/>
              </a:rPr>
              <a:t>Preis</a:t>
            </a:r>
            <a:r>
              <a:rPr lang="de-DE" sz="1200" dirty="0">
                <a:latin typeface="Roboto Light" panose="02000000000000000000" pitchFamily="2" charset="0"/>
                <a:ea typeface="Roboto Light" panose="02000000000000000000" pitchFamily="2" charset="0"/>
              </a:rPr>
              <a:t>: Ab 89 EUR pro Monat</a:t>
            </a:r>
            <a:br>
              <a:rPr lang="de-DE" sz="1200" dirty="0">
                <a:latin typeface="Roboto Light" panose="02000000000000000000" pitchFamily="2" charset="0"/>
                <a:ea typeface="Roboto Light" panose="02000000000000000000" pitchFamily="2" charset="0"/>
              </a:rPr>
            </a:br>
            <a:r>
              <a:rPr lang="de-DE" sz="1200" b="1" dirty="0">
                <a:latin typeface="Roboto Light" panose="02000000000000000000" pitchFamily="2" charset="0"/>
                <a:ea typeface="Roboto Light" panose="02000000000000000000" pitchFamily="2" charset="0"/>
              </a:rPr>
              <a:t>ARR</a:t>
            </a:r>
            <a:r>
              <a:rPr lang="de-DE" sz="1200" dirty="0">
                <a:latin typeface="Roboto Light" panose="02000000000000000000" pitchFamily="2" charset="0"/>
                <a:ea typeface="Roboto Light" panose="02000000000000000000" pitchFamily="2" charset="0"/>
              </a:rPr>
              <a:t>: ⍉ 1.500 EUR pro Kunde</a:t>
            </a:r>
          </a:p>
        </p:txBody>
      </p:sp>
      <p:sp>
        <p:nvSpPr>
          <p:cNvPr id="28" name="Textplatzhalter 2">
            <a:extLst>
              <a:ext uri="{FF2B5EF4-FFF2-40B4-BE49-F238E27FC236}">
                <a16:creationId xmlns:a16="http://schemas.microsoft.com/office/drawing/2014/main" id="{BA1F2BDE-64EC-B14F-8541-81FCF382B38F}"/>
              </a:ext>
            </a:extLst>
          </p:cNvPr>
          <p:cNvSpPr txBox="1">
            <a:spLocks/>
          </p:cNvSpPr>
          <p:nvPr/>
        </p:nvSpPr>
        <p:spPr>
          <a:xfrm>
            <a:off x="8269878" y="4120709"/>
            <a:ext cx="3420000" cy="664179"/>
          </a:xfrm>
          <a:prstGeom prst="rect">
            <a:avLst/>
          </a:prstGeom>
        </p:spPr>
        <p:txBody>
          <a:bodyPr vert="horz" lIns="0" tIns="0" rIns="0" bIns="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1200" b="1">
                <a:latin typeface="Roboto Light" panose="02000000000000000000" pitchFamily="2" charset="0"/>
                <a:ea typeface="Roboto Light" panose="02000000000000000000" pitchFamily="2" charset="0"/>
              </a:rPr>
              <a:t>Zielgruppe</a:t>
            </a:r>
            <a:r>
              <a:rPr lang="de-DE" sz="1200">
                <a:latin typeface="Roboto Light" panose="02000000000000000000" pitchFamily="2" charset="0"/>
                <a:ea typeface="Roboto Light" panose="02000000000000000000" pitchFamily="2" charset="0"/>
              </a:rPr>
              <a:t>: Kleine bis große Unternehmen, Hochschulen</a:t>
            </a:r>
            <a:br>
              <a:rPr lang="de-DE" sz="1200">
                <a:latin typeface="Roboto Light" panose="02000000000000000000" pitchFamily="2" charset="0"/>
                <a:ea typeface="Roboto Light" panose="02000000000000000000" pitchFamily="2" charset="0"/>
              </a:rPr>
            </a:br>
            <a:r>
              <a:rPr lang="de-DE" sz="1200" b="1">
                <a:latin typeface="Roboto Light" panose="02000000000000000000" pitchFamily="2" charset="0"/>
                <a:ea typeface="Roboto Light" panose="02000000000000000000" pitchFamily="2" charset="0"/>
              </a:rPr>
              <a:t>Preis: </a:t>
            </a:r>
            <a:r>
              <a:rPr lang="de-DE" sz="1200">
                <a:latin typeface="Roboto Light" panose="02000000000000000000" pitchFamily="2" charset="0"/>
                <a:ea typeface="Roboto Light" panose="02000000000000000000" pitchFamily="2" charset="0"/>
              </a:rPr>
              <a:t>Ab 89 € pro M. bzw. 4 € pro MA pro M.</a:t>
            </a:r>
            <a:br>
              <a:rPr lang="de-DE" sz="1200">
                <a:latin typeface="Roboto Light" panose="02000000000000000000" pitchFamily="2" charset="0"/>
                <a:ea typeface="Roboto Light" panose="02000000000000000000" pitchFamily="2" charset="0"/>
              </a:rPr>
            </a:br>
            <a:r>
              <a:rPr lang="de-DE" sz="1200" b="1">
                <a:latin typeface="Roboto Light" panose="02000000000000000000" pitchFamily="2" charset="0"/>
                <a:ea typeface="Roboto Light" panose="02000000000000000000" pitchFamily="2" charset="0"/>
              </a:rPr>
              <a:t>ARR</a:t>
            </a:r>
            <a:r>
              <a:rPr lang="de-DE" sz="1200">
                <a:latin typeface="Roboto Light" panose="02000000000000000000" pitchFamily="2" charset="0"/>
                <a:ea typeface="Roboto Light" panose="02000000000000000000" pitchFamily="2" charset="0"/>
              </a:rPr>
              <a:t>: ⍉ 23.000 EUR pro Kunde</a:t>
            </a:r>
          </a:p>
        </p:txBody>
      </p:sp>
      <p:sp>
        <p:nvSpPr>
          <p:cNvPr id="30" name="Rechteck: abgerundete Ecken 2">
            <a:extLst>
              <a:ext uri="{FF2B5EF4-FFF2-40B4-BE49-F238E27FC236}">
                <a16:creationId xmlns:a16="http://schemas.microsoft.com/office/drawing/2014/main" id="{BBC17CFF-DBBC-B740-88A9-AEF296E39600}"/>
              </a:ext>
            </a:extLst>
          </p:cNvPr>
          <p:cNvSpPr/>
          <p:nvPr/>
        </p:nvSpPr>
        <p:spPr>
          <a:xfrm>
            <a:off x="532800" y="5012876"/>
            <a:ext cx="5404167" cy="1387923"/>
          </a:xfrm>
          <a:prstGeom prst="roundRect">
            <a:avLst/>
          </a:prstGeom>
          <a:solidFill>
            <a:srgbClr val="00D4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400">
              <a:solidFill>
                <a:schemeClr val="bg1"/>
              </a:solidFill>
              <a:latin typeface="Rubrik New" panose="00000500000000000000" pitchFamily="50" charset="0"/>
            </a:endParaRPr>
          </a:p>
        </p:txBody>
      </p:sp>
      <p:sp>
        <p:nvSpPr>
          <p:cNvPr id="31" name="Textfeld 30">
            <a:extLst>
              <a:ext uri="{FF2B5EF4-FFF2-40B4-BE49-F238E27FC236}">
                <a16:creationId xmlns:a16="http://schemas.microsoft.com/office/drawing/2014/main" id="{BC21A4B1-D69B-1F47-9398-3E3A52755D56}"/>
              </a:ext>
            </a:extLst>
          </p:cNvPr>
          <p:cNvSpPr txBox="1"/>
          <p:nvPr/>
        </p:nvSpPr>
        <p:spPr>
          <a:xfrm>
            <a:off x="790866" y="5133548"/>
            <a:ext cx="1800000" cy="338554"/>
          </a:xfrm>
          <a:prstGeom prst="rect">
            <a:avLst/>
          </a:prstGeom>
          <a:noFill/>
        </p:spPr>
        <p:txBody>
          <a:bodyPr wrap="square" rtlCol="0">
            <a:spAutoFit/>
          </a:bodyPr>
          <a:lstStyle/>
          <a:p>
            <a:pPr lvl="0">
              <a:defRPr/>
            </a:pPr>
            <a:r>
              <a:rPr lang="de-DE" sz="1600" dirty="0">
                <a:solidFill>
                  <a:schemeClr val="bg1"/>
                </a:solidFill>
                <a:latin typeface="Rubrik New Bold" pitchFamily="2" charset="77"/>
              </a:rPr>
              <a:t>Premium-Abo:</a:t>
            </a:r>
          </a:p>
        </p:txBody>
      </p:sp>
      <p:sp>
        <p:nvSpPr>
          <p:cNvPr id="32" name="Textplatzhalter 2">
            <a:extLst>
              <a:ext uri="{FF2B5EF4-FFF2-40B4-BE49-F238E27FC236}">
                <a16:creationId xmlns:a16="http://schemas.microsoft.com/office/drawing/2014/main" id="{79896DF7-E3AB-7D46-A284-B070F367D5EC}"/>
              </a:ext>
            </a:extLst>
          </p:cNvPr>
          <p:cNvSpPr txBox="1">
            <a:spLocks/>
          </p:cNvSpPr>
          <p:nvPr/>
        </p:nvSpPr>
        <p:spPr>
          <a:xfrm>
            <a:off x="790866" y="5496792"/>
            <a:ext cx="4699062" cy="609644"/>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de-DE" sz="1200" dirty="0">
                <a:solidFill>
                  <a:schemeClr val="bg1"/>
                </a:solidFill>
                <a:latin typeface="Roboto Light" panose="02000000000000000000" pitchFamily="2" charset="0"/>
                <a:ea typeface="Roboto Light" panose="02000000000000000000" pitchFamily="2" charset="0"/>
                <a:cs typeface="Raanana" pitchFamily="2" charset="-79"/>
              </a:rPr>
              <a:t>Frei verfügbar für Nutzer*innen. Mit Ausweitung der Funktionen zur automatischen Inhaltserstellung für alle Nutzer*innen wird zukünftig mit einem kostenpflichtigen Premium-Angebot geplant.</a:t>
            </a:r>
          </a:p>
        </p:txBody>
      </p:sp>
      <p:sp>
        <p:nvSpPr>
          <p:cNvPr id="29" name="Rechteck: abgerundete Ecken 2">
            <a:extLst>
              <a:ext uri="{FF2B5EF4-FFF2-40B4-BE49-F238E27FC236}">
                <a16:creationId xmlns:a16="http://schemas.microsoft.com/office/drawing/2014/main" id="{FF5B8644-6DB1-6B43-B47F-2BB24F049A40}"/>
              </a:ext>
            </a:extLst>
          </p:cNvPr>
          <p:cNvSpPr/>
          <p:nvPr/>
        </p:nvSpPr>
        <p:spPr>
          <a:xfrm>
            <a:off x="6308408" y="5012876"/>
            <a:ext cx="5404167" cy="1387923"/>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400">
              <a:solidFill>
                <a:schemeClr val="bg1"/>
              </a:solidFill>
              <a:latin typeface="Rubrik New" panose="00000500000000000000" pitchFamily="50" charset="0"/>
            </a:endParaRPr>
          </a:p>
        </p:txBody>
      </p:sp>
      <p:sp>
        <p:nvSpPr>
          <p:cNvPr id="33" name="Textfeld 32">
            <a:extLst>
              <a:ext uri="{FF2B5EF4-FFF2-40B4-BE49-F238E27FC236}">
                <a16:creationId xmlns:a16="http://schemas.microsoft.com/office/drawing/2014/main" id="{71037A5F-5C21-EB4C-A587-C05149F258B0}"/>
              </a:ext>
            </a:extLst>
          </p:cNvPr>
          <p:cNvSpPr txBox="1"/>
          <p:nvPr/>
        </p:nvSpPr>
        <p:spPr>
          <a:xfrm>
            <a:off x="6577779" y="5133548"/>
            <a:ext cx="2303916" cy="338554"/>
          </a:xfrm>
          <a:prstGeom prst="rect">
            <a:avLst/>
          </a:prstGeom>
          <a:noFill/>
        </p:spPr>
        <p:txBody>
          <a:bodyPr wrap="square" rtlCol="0">
            <a:spAutoFit/>
          </a:bodyPr>
          <a:lstStyle/>
          <a:p>
            <a:pPr lvl="0">
              <a:defRPr/>
            </a:pPr>
            <a:r>
              <a:rPr lang="de-DE" sz="1600">
                <a:solidFill>
                  <a:schemeClr val="bg1"/>
                </a:solidFill>
                <a:latin typeface="Rubrik New Bold" pitchFamily="2" charset="77"/>
              </a:rPr>
              <a:t>Content-Marktplatz:</a:t>
            </a:r>
          </a:p>
        </p:txBody>
      </p:sp>
      <p:sp>
        <p:nvSpPr>
          <p:cNvPr id="37" name="Textplatzhalter 2">
            <a:extLst>
              <a:ext uri="{FF2B5EF4-FFF2-40B4-BE49-F238E27FC236}">
                <a16:creationId xmlns:a16="http://schemas.microsoft.com/office/drawing/2014/main" id="{B3DD8492-B24D-234E-B5CD-B088B0046271}"/>
              </a:ext>
            </a:extLst>
          </p:cNvPr>
          <p:cNvSpPr txBox="1">
            <a:spLocks/>
          </p:cNvSpPr>
          <p:nvPr/>
        </p:nvSpPr>
        <p:spPr>
          <a:xfrm>
            <a:off x="6577778" y="5496792"/>
            <a:ext cx="4701600" cy="609644"/>
          </a:xfrm>
          <a:prstGeom prst="rect">
            <a:avLst/>
          </a:prstGeom>
        </p:spPr>
        <p:txBody>
          <a:bodyPr vert="horz" lIns="36000" tIns="36000" rIns="36000" bIns="36000" rtlCol="0">
            <a:no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ts val="1200"/>
              </a:spcBef>
            </a:pPr>
            <a:r>
              <a:rPr lang="de-DE" sz="1200">
                <a:solidFill>
                  <a:schemeClr val="bg1"/>
                </a:solidFill>
                <a:latin typeface="Roboto Light" panose="02000000000000000000" pitchFamily="2" charset="0"/>
                <a:ea typeface="Roboto Light" panose="02000000000000000000" pitchFamily="2" charset="0"/>
              </a:rPr>
              <a:t>Provisionspflichtiger Marktplatz zum Vertrieb &amp; Einkauf von Inhalten. Inhalte in chunkx können nicht nur 1:1 lizenziert werden, sondern Käufer profitieren von ständigen Updates der Ersteller und können Inhalte auf einfache Weise ergänzen und individualisieren. </a:t>
            </a:r>
          </a:p>
        </p:txBody>
      </p:sp>
      <p:cxnSp>
        <p:nvCxnSpPr>
          <p:cNvPr id="4" name="Gerade Verbindung 3">
            <a:extLst>
              <a:ext uri="{FF2B5EF4-FFF2-40B4-BE49-F238E27FC236}">
                <a16:creationId xmlns:a16="http://schemas.microsoft.com/office/drawing/2014/main" id="{8C642B8D-345F-0144-850C-692F9855B80E}"/>
              </a:ext>
            </a:extLst>
          </p:cNvPr>
          <p:cNvCxnSpPr/>
          <p:nvPr/>
        </p:nvCxnSpPr>
        <p:spPr>
          <a:xfrm flipV="1">
            <a:off x="4172099" y="2200050"/>
            <a:ext cx="6908" cy="26079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5" name="Gerade Verbindung 24">
            <a:extLst>
              <a:ext uri="{FF2B5EF4-FFF2-40B4-BE49-F238E27FC236}">
                <a16:creationId xmlns:a16="http://schemas.microsoft.com/office/drawing/2014/main" id="{EB0CF551-3236-6748-95C4-415C8C72BBCA}"/>
              </a:ext>
            </a:extLst>
          </p:cNvPr>
          <p:cNvCxnSpPr/>
          <p:nvPr/>
        </p:nvCxnSpPr>
        <p:spPr>
          <a:xfrm flipV="1">
            <a:off x="7937287" y="2200050"/>
            <a:ext cx="6908" cy="2607988"/>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26" name="Foliennummernplatzhalter 5">
            <a:extLst>
              <a:ext uri="{FF2B5EF4-FFF2-40B4-BE49-F238E27FC236}">
                <a16:creationId xmlns:a16="http://schemas.microsoft.com/office/drawing/2014/main" id="{0C612D8F-12F5-B843-9ED4-F8DC9703A564}"/>
              </a:ext>
            </a:extLst>
          </p:cNvPr>
          <p:cNvSpPr>
            <a:spLocks noGrp="1"/>
          </p:cNvSpPr>
          <p:nvPr>
            <p:ph type="sldNum" sz="quarter" idx="4"/>
          </p:nvPr>
        </p:nvSpPr>
        <p:spPr>
          <a:xfrm>
            <a:off x="8610600" y="6356350"/>
            <a:ext cx="3082636" cy="365125"/>
          </a:xfrm>
          <a:prstGeom prst="rect">
            <a:avLst/>
          </a:prstGeom>
        </p:spPr>
        <p:txBody>
          <a:bodyPr vert="horz" lIns="91440" tIns="45720" rIns="91440" bIns="45720" rtlCol="0" anchor="ctr"/>
          <a:lstStyle>
            <a:lvl1pPr algn="r">
              <a:defRPr lang="de-DE" sz="1000" smtClean="0">
                <a:solidFill>
                  <a:srgbClr val="405052"/>
                </a:solidFill>
                <a:latin typeface="Roboto" panose="02000000000000000000" pitchFamily="2" charset="0"/>
                <a:ea typeface="Roboto" panose="02000000000000000000" pitchFamily="2" charset="0"/>
              </a:defRPr>
            </a:lvl1pPr>
          </a:lstStyle>
          <a:p>
            <a:r>
              <a:rPr lang="de-DE"/>
              <a:t>chunkx | </a:t>
            </a:r>
            <a:fld id="{9A6C740A-0234-5349-9FDA-941F06153BF4}" type="slidenum">
              <a:rPr lang="de-DE" smtClean="0"/>
              <a:pPr/>
              <a:t>9</a:t>
            </a:fld>
            <a:endParaRPr lang="de-DE"/>
          </a:p>
        </p:txBody>
      </p:sp>
    </p:spTree>
    <p:extLst>
      <p:ext uri="{BB962C8B-B14F-4D97-AF65-F5344CB8AC3E}">
        <p14:creationId xmlns:p14="http://schemas.microsoft.com/office/powerpoint/2010/main" val="11590529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LASTSLIDEVIEWED" val="516,25,Slide261"/>
</p:tagLst>
</file>

<file path=ppt/theme/theme1.xml><?xml version="1.0" encoding="utf-8"?>
<a:theme xmlns:a="http://schemas.openxmlformats.org/drawingml/2006/main" name="Benutzerdefiniertes Design">
  <a:themeElements>
    <a:clrScheme name="chunkx">
      <a:dk1>
        <a:srgbClr val="151515"/>
      </a:dk1>
      <a:lt1>
        <a:srgbClr val="FFFFFF"/>
      </a:lt1>
      <a:dk2>
        <a:srgbClr val="405051"/>
      </a:dk2>
      <a:lt2>
        <a:srgbClr val="E7E6E6"/>
      </a:lt2>
      <a:accent1>
        <a:srgbClr val="34AABF"/>
      </a:accent1>
      <a:accent2>
        <a:srgbClr val="00D3D3"/>
      </a:accent2>
      <a:accent3>
        <a:srgbClr val="667FC8"/>
      </a:accent3>
      <a:accent4>
        <a:srgbClr val="FF5C98"/>
      </a:accent4>
      <a:accent5>
        <a:srgbClr val="405051"/>
      </a:accent5>
      <a:accent6>
        <a:srgbClr val="6D8395"/>
      </a:accent6>
      <a:hlink>
        <a:srgbClr val="151515"/>
      </a:hlink>
      <a:folHlink>
        <a:srgbClr val="FF5C98"/>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8171F7779E869479350C3FE84D9B79B" ma:contentTypeVersion="8" ma:contentTypeDescription="Create a new document." ma:contentTypeScope="" ma:versionID="5008c5f38395fd3740483d62b0590579">
  <xsd:schema xmlns:xsd="http://www.w3.org/2001/XMLSchema" xmlns:xs="http://www.w3.org/2001/XMLSchema" xmlns:p="http://schemas.microsoft.com/office/2006/metadata/properties" xmlns:ns2="f33e1b0d-b164-4942-8cc7-8a3b95383914" xmlns:ns3="ca7d3391-6ba7-455e-b28f-634246140f6d" targetNamespace="http://schemas.microsoft.com/office/2006/metadata/properties" ma:root="true" ma:fieldsID="c3ff4d346984d859e95f32365231670a" ns2:_="" ns3:_="">
    <xsd:import namespace="f33e1b0d-b164-4942-8cc7-8a3b95383914"/>
    <xsd:import namespace="ca7d3391-6ba7-455e-b28f-634246140f6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33e1b0d-b164-4942-8cc7-8a3b9538391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a7d3391-6ba7-455e-b28f-634246140f6d"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8E71CF5-9E04-4394-A76F-BE6ACC34AD4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33e1b0d-b164-4942-8cc7-8a3b95383914"/>
    <ds:schemaRef ds:uri="ca7d3391-6ba7-455e-b28f-634246140f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F47859-9359-41E6-A380-90F99FA625FA}">
  <ds:schemaRefs>
    <ds:schemaRef ds:uri="http://schemas.microsoft.com/sharepoint/v3/contenttype/forms"/>
  </ds:schemaRefs>
</ds:datastoreItem>
</file>

<file path=customXml/itemProps3.xml><?xml version="1.0" encoding="utf-8"?>
<ds:datastoreItem xmlns:ds="http://schemas.openxmlformats.org/officeDocument/2006/customXml" ds:itemID="{3A441B0B-D472-490B-B25B-7B8D678F9C67}">
  <ds:schemaRefs>
    <ds:schemaRef ds:uri="http://purl.org/dc/terms/"/>
    <ds:schemaRef ds:uri="http://schemas.openxmlformats.org/package/2006/metadata/core-properties"/>
    <ds:schemaRef ds:uri="f33e1b0d-b164-4942-8cc7-8a3b95383914"/>
    <ds:schemaRef ds:uri="http://schemas.microsoft.com/office/2006/documentManagement/types"/>
    <ds:schemaRef ds:uri="http://www.w3.org/XML/1998/namespace"/>
    <ds:schemaRef ds:uri="http://schemas.microsoft.com/office/infopath/2007/PartnerControls"/>
    <ds:schemaRef ds:uri="http://purl.org/dc/elements/1.1/"/>
    <ds:schemaRef ds:uri="ca7d3391-6ba7-455e-b28f-634246140f6d"/>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0</TotalTime>
  <Words>2548</Words>
  <Application>Microsoft Macintosh PowerPoint</Application>
  <PresentationFormat>Breitbild</PresentationFormat>
  <Paragraphs>189</Paragraphs>
  <Slides>14</Slides>
  <Notes>12</Notes>
  <HiddenSlides>0</HiddenSlides>
  <MMClips>0</MMClips>
  <ScaleCrop>false</ScaleCrop>
  <HeadingPairs>
    <vt:vector size="6" baseType="variant">
      <vt:variant>
        <vt:lpstr>Verwendete Schriftarten</vt:lpstr>
      </vt:variant>
      <vt:variant>
        <vt:i4>10</vt:i4>
      </vt:variant>
      <vt:variant>
        <vt:lpstr>Design</vt:lpstr>
      </vt:variant>
      <vt:variant>
        <vt:i4>1</vt:i4>
      </vt:variant>
      <vt:variant>
        <vt:lpstr>Folientitel</vt:lpstr>
      </vt:variant>
      <vt:variant>
        <vt:i4>14</vt:i4>
      </vt:variant>
    </vt:vector>
  </HeadingPairs>
  <TitlesOfParts>
    <vt:vector size="25" baseType="lpstr">
      <vt:lpstr>Arial</vt:lpstr>
      <vt:lpstr>Calibri</vt:lpstr>
      <vt:lpstr>Calibri Light</vt:lpstr>
      <vt:lpstr>Chronicle Display Light</vt:lpstr>
      <vt:lpstr>Roboto</vt:lpstr>
      <vt:lpstr>Roboto Light</vt:lpstr>
      <vt:lpstr>Rubrik New</vt:lpstr>
      <vt:lpstr>Rubrik New Bold</vt:lpstr>
      <vt:lpstr>Rubrik New Medium</vt:lpstr>
      <vt:lpstr>Rubrik New Medium Italic</vt:lpstr>
      <vt:lpstr>Benutzerdefiniertes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Florian Stieler</dc:creator>
  <cp:lastModifiedBy>Florian Stieler</cp:lastModifiedBy>
  <cp:revision>25</cp:revision>
  <cp:lastPrinted>2021-02-03T11:33:20Z</cp:lastPrinted>
  <dcterms:created xsi:type="dcterms:W3CDTF">2019-10-03T10:33:25Z</dcterms:created>
  <dcterms:modified xsi:type="dcterms:W3CDTF">2021-06-30T17:08:00Z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0x01010058171F7779E869479350C3FE84D9B79B</vt:lpwstr>
  </property>
</Properties>
</file>